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5" r:id="rId2"/>
  </p:sldMasterIdLst>
  <p:notesMasterIdLst>
    <p:notesMasterId r:id="rId14"/>
  </p:notesMasterIdLst>
  <p:sldIdLst>
    <p:sldId id="267" r:id="rId3"/>
    <p:sldId id="288" r:id="rId4"/>
    <p:sldId id="285" r:id="rId5"/>
    <p:sldId id="287" r:id="rId6"/>
    <p:sldId id="289" r:id="rId7"/>
    <p:sldId id="290" r:id="rId8"/>
    <p:sldId id="291" r:id="rId9"/>
    <p:sldId id="294" r:id="rId10"/>
    <p:sldId id="295" r:id="rId11"/>
    <p:sldId id="293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7544D-0217-4E3D-BE99-A5C7139797F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560FD9D-D384-4D76-9B74-87DF38AA508C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Slobodno izražavanje mišljenja bez straha od greške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A0D1E2-7365-40D3-8FDE-6E264852E45E}" type="parTrans" cxnId="{1BAB10EE-2B13-4B21-90A0-98829C441BB1}">
      <dgm:prSet/>
      <dgm:spPr/>
      <dgm:t>
        <a:bodyPr/>
        <a:lstStyle/>
        <a:p>
          <a:endParaRPr lang="en-GB"/>
        </a:p>
      </dgm:t>
    </dgm:pt>
    <dgm:pt modelId="{688F7D11-F2FF-43DA-86D8-AEBAFD1570C1}" type="sibTrans" cxnId="{1BAB10EE-2B13-4B21-90A0-98829C441BB1}">
      <dgm:prSet/>
      <dgm:spPr/>
      <dgm:t>
        <a:bodyPr/>
        <a:lstStyle/>
        <a:p>
          <a:endParaRPr lang="en-GB"/>
        </a:p>
      </dgm:t>
    </dgm:pt>
    <dgm:pt modelId="{37D0107E-025C-4B9B-8D1A-E3FCC1F705AA}">
      <dgm:prSet phldrT="[Text]"/>
      <dgm:spPr/>
      <dgm:t>
        <a:bodyPr/>
        <a:lstStyle/>
        <a:p>
          <a:r>
            <a:rPr lang="sr-Latn-ME" dirty="0">
              <a:latin typeface="Arial Black" panose="020B0A04020102020204" pitchFamily="34" charset="0"/>
            </a:rPr>
            <a:t>Učenici su ohrabreni da postavljaju pitanja i traže pomoć kad im je potrebna</a:t>
          </a:r>
          <a:endParaRPr lang="en-GB" dirty="0">
            <a:latin typeface="Arial Black" panose="020B0A04020102020204" pitchFamily="34" charset="0"/>
          </a:endParaRPr>
        </a:p>
      </dgm:t>
    </dgm:pt>
    <dgm:pt modelId="{8F712C57-E1B0-45E3-BE7E-16466A89E97A}" type="parTrans" cxnId="{A784383F-3342-412E-BC5A-9BA52A0E5588}">
      <dgm:prSet/>
      <dgm:spPr/>
      <dgm:t>
        <a:bodyPr/>
        <a:lstStyle/>
        <a:p>
          <a:endParaRPr lang="en-GB"/>
        </a:p>
      </dgm:t>
    </dgm:pt>
    <dgm:pt modelId="{7B197F40-A5D5-45C5-8284-1DA513A83D05}" type="sibTrans" cxnId="{A784383F-3342-412E-BC5A-9BA52A0E5588}">
      <dgm:prSet/>
      <dgm:spPr/>
      <dgm:t>
        <a:bodyPr/>
        <a:lstStyle/>
        <a:p>
          <a:endParaRPr lang="en-GB"/>
        </a:p>
      </dgm:t>
    </dgm:pt>
    <dgm:pt modelId="{607E4243-9BAF-48D1-A9E6-B815372E200D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Učenicima da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j</a:t>
          </a:r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emo dovoljno vremena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BF857C-CC96-44AF-BBD8-94A7CE378F84}" type="parTrans" cxnId="{A498CB92-2A51-4AFC-BB3E-DB81044B5646}">
      <dgm:prSet/>
      <dgm:spPr/>
      <dgm:t>
        <a:bodyPr/>
        <a:lstStyle/>
        <a:p>
          <a:endParaRPr lang="en-GB"/>
        </a:p>
      </dgm:t>
    </dgm:pt>
    <dgm:pt modelId="{8B925943-7FF8-4FF1-9027-EF3ADB3FE7DA}" type="sibTrans" cxnId="{A498CB92-2A51-4AFC-BB3E-DB81044B5646}">
      <dgm:prSet/>
      <dgm:spPr/>
      <dgm:t>
        <a:bodyPr/>
        <a:lstStyle/>
        <a:p>
          <a:endParaRPr lang="en-GB"/>
        </a:p>
      </dgm:t>
    </dgm:pt>
    <dgm:pt modelId="{5FE8B5D3-5B3B-458C-941C-A3F98DD0AB81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Izražavanje različitih miš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jenja s poštovanjem</a:t>
          </a:r>
        </a:p>
      </dgm:t>
    </dgm:pt>
    <dgm:pt modelId="{CBD6B4B2-99B7-4F1F-85B9-41737D9ABFF3}" type="parTrans" cxnId="{ECCEF03B-8F59-495B-BC80-29673CD264EA}">
      <dgm:prSet/>
      <dgm:spPr/>
      <dgm:t>
        <a:bodyPr/>
        <a:lstStyle/>
        <a:p>
          <a:endParaRPr lang="en-GB"/>
        </a:p>
      </dgm:t>
    </dgm:pt>
    <dgm:pt modelId="{59568298-E4DB-46BA-9A02-DB5DCD1459D9}" type="sibTrans" cxnId="{ECCEF03B-8F59-495B-BC80-29673CD264EA}">
      <dgm:prSet/>
      <dgm:spPr/>
      <dgm:t>
        <a:bodyPr/>
        <a:lstStyle/>
        <a:p>
          <a:endParaRPr lang="en-GB"/>
        </a:p>
      </dgm:t>
    </dgm:pt>
    <dgm:pt modelId="{215C6AE5-84DB-4CA7-94BA-819A0224B34D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Uslovi za saradnju i razmjenu 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5DE6A5-CFF8-4166-B488-BE09E5C32605}" type="parTrans" cxnId="{1D2DA4A7-702F-45E4-B86F-86592FC32CBC}">
      <dgm:prSet/>
      <dgm:spPr/>
      <dgm:t>
        <a:bodyPr/>
        <a:lstStyle/>
        <a:p>
          <a:endParaRPr lang="en-GB"/>
        </a:p>
      </dgm:t>
    </dgm:pt>
    <dgm:pt modelId="{91BB738E-0FD5-48EC-80DE-E76BD965A094}" type="sibTrans" cxnId="{1D2DA4A7-702F-45E4-B86F-86592FC32CBC}">
      <dgm:prSet/>
      <dgm:spPr/>
      <dgm:t>
        <a:bodyPr/>
        <a:lstStyle/>
        <a:p>
          <a:endParaRPr lang="en-GB"/>
        </a:p>
      </dgm:t>
    </dgm:pt>
    <dgm:pt modelId="{925BD996-C651-4640-AEF2-F414F65A89E7}">
      <dgm:prSet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Interesovanja učenika se podržavaju bez obzira na plan i program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521200-5662-43FC-9BC0-7DCEF46815BC}" type="parTrans" cxnId="{98769D03-C260-48DB-822C-2955985CA02B}">
      <dgm:prSet/>
      <dgm:spPr/>
      <dgm:t>
        <a:bodyPr/>
        <a:lstStyle/>
        <a:p>
          <a:endParaRPr lang="en-GB"/>
        </a:p>
      </dgm:t>
    </dgm:pt>
    <dgm:pt modelId="{EC09C6F2-249F-4FBF-A68E-DAD9A48AAA3B}" type="sibTrans" cxnId="{98769D03-C260-48DB-822C-2955985CA02B}">
      <dgm:prSet/>
      <dgm:spPr/>
      <dgm:t>
        <a:bodyPr/>
        <a:lstStyle/>
        <a:p>
          <a:endParaRPr lang="en-GB"/>
        </a:p>
      </dgm:t>
    </dgm:pt>
    <dgm:pt modelId="{A3A3A2E7-0EA5-4F89-9A54-46377046B3F7}">
      <dgm:prSet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Učenici su podržani da povezuju ono što uče sa stvarnim životom i iskustvom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FE01B4-26E2-43CB-BDBA-936276021BAE}" type="parTrans" cxnId="{6E341580-46A6-439C-9786-276CF15B8A13}">
      <dgm:prSet/>
      <dgm:spPr/>
      <dgm:t>
        <a:bodyPr/>
        <a:lstStyle/>
        <a:p>
          <a:endParaRPr lang="en-GB"/>
        </a:p>
      </dgm:t>
    </dgm:pt>
    <dgm:pt modelId="{3BCCE385-ADA9-450F-8758-6510C2249584}" type="sibTrans" cxnId="{6E341580-46A6-439C-9786-276CF15B8A13}">
      <dgm:prSet/>
      <dgm:spPr/>
      <dgm:t>
        <a:bodyPr/>
        <a:lstStyle/>
        <a:p>
          <a:endParaRPr lang="en-GB"/>
        </a:p>
      </dgm:t>
    </dgm:pt>
    <dgm:pt modelId="{FC70AF54-6C18-4BF8-B161-92A0D48E660C}" type="pres">
      <dgm:prSet presAssocID="{61C7544D-0217-4E3D-BE99-A5C7139797F1}" presName="diagram" presStyleCnt="0">
        <dgm:presLayoutVars>
          <dgm:dir/>
          <dgm:resizeHandles val="exact"/>
        </dgm:presLayoutVars>
      </dgm:prSet>
      <dgm:spPr/>
    </dgm:pt>
    <dgm:pt modelId="{7172AF0F-B731-4A2A-AE48-9A75EBD27403}" type="pres">
      <dgm:prSet presAssocID="{C560FD9D-D384-4D76-9B74-87DF38AA508C}" presName="node" presStyleLbl="node1" presStyleIdx="0" presStyleCnt="7">
        <dgm:presLayoutVars>
          <dgm:bulletEnabled val="1"/>
        </dgm:presLayoutVars>
      </dgm:prSet>
      <dgm:spPr/>
    </dgm:pt>
    <dgm:pt modelId="{0C49224C-66CF-47BA-A347-5DA5050A7C34}" type="pres">
      <dgm:prSet presAssocID="{688F7D11-F2FF-43DA-86D8-AEBAFD1570C1}" presName="sibTrans" presStyleCnt="0"/>
      <dgm:spPr/>
    </dgm:pt>
    <dgm:pt modelId="{DCABDAE1-6A27-48BC-81A4-F892D0592673}" type="pres">
      <dgm:prSet presAssocID="{37D0107E-025C-4B9B-8D1A-E3FCC1F705AA}" presName="node" presStyleLbl="node1" presStyleIdx="1" presStyleCnt="7">
        <dgm:presLayoutVars>
          <dgm:bulletEnabled val="1"/>
        </dgm:presLayoutVars>
      </dgm:prSet>
      <dgm:spPr/>
    </dgm:pt>
    <dgm:pt modelId="{3F0B436A-D5FF-4B78-86F3-11958B8A0698}" type="pres">
      <dgm:prSet presAssocID="{7B197F40-A5D5-45C5-8284-1DA513A83D05}" presName="sibTrans" presStyleCnt="0"/>
      <dgm:spPr/>
    </dgm:pt>
    <dgm:pt modelId="{3C68D602-099B-4C09-B1BD-1AE69ED1D155}" type="pres">
      <dgm:prSet presAssocID="{607E4243-9BAF-48D1-A9E6-B815372E200D}" presName="node" presStyleLbl="node1" presStyleIdx="2" presStyleCnt="7">
        <dgm:presLayoutVars>
          <dgm:bulletEnabled val="1"/>
        </dgm:presLayoutVars>
      </dgm:prSet>
      <dgm:spPr/>
    </dgm:pt>
    <dgm:pt modelId="{13B47DC6-86B0-4D1F-8460-B314E1F80F11}" type="pres">
      <dgm:prSet presAssocID="{8B925943-7FF8-4FF1-9027-EF3ADB3FE7DA}" presName="sibTrans" presStyleCnt="0"/>
      <dgm:spPr/>
    </dgm:pt>
    <dgm:pt modelId="{57F3E990-F74D-44FC-A8EF-DDFAC422B921}" type="pres">
      <dgm:prSet presAssocID="{5FE8B5D3-5B3B-458C-941C-A3F98DD0AB81}" presName="node" presStyleLbl="node1" presStyleIdx="3" presStyleCnt="7">
        <dgm:presLayoutVars>
          <dgm:bulletEnabled val="1"/>
        </dgm:presLayoutVars>
      </dgm:prSet>
      <dgm:spPr/>
    </dgm:pt>
    <dgm:pt modelId="{D8E31410-D7F8-4242-843F-EFC5D7C6155B}" type="pres">
      <dgm:prSet presAssocID="{59568298-E4DB-46BA-9A02-DB5DCD1459D9}" presName="sibTrans" presStyleCnt="0"/>
      <dgm:spPr/>
    </dgm:pt>
    <dgm:pt modelId="{C43D3B40-DF55-486E-8779-99205BD43F91}" type="pres">
      <dgm:prSet presAssocID="{215C6AE5-84DB-4CA7-94BA-819A0224B34D}" presName="node" presStyleLbl="node1" presStyleIdx="4" presStyleCnt="7">
        <dgm:presLayoutVars>
          <dgm:bulletEnabled val="1"/>
        </dgm:presLayoutVars>
      </dgm:prSet>
      <dgm:spPr/>
    </dgm:pt>
    <dgm:pt modelId="{690802AF-47C8-41B8-936E-FC77AF9AABFA}" type="pres">
      <dgm:prSet presAssocID="{91BB738E-0FD5-48EC-80DE-E76BD965A094}" presName="sibTrans" presStyleCnt="0"/>
      <dgm:spPr/>
    </dgm:pt>
    <dgm:pt modelId="{3D934C1B-5EB2-4FF4-B1BD-01EEE7F55CA8}" type="pres">
      <dgm:prSet presAssocID="{925BD996-C651-4640-AEF2-F414F65A89E7}" presName="node" presStyleLbl="node1" presStyleIdx="5" presStyleCnt="7">
        <dgm:presLayoutVars>
          <dgm:bulletEnabled val="1"/>
        </dgm:presLayoutVars>
      </dgm:prSet>
      <dgm:spPr/>
    </dgm:pt>
    <dgm:pt modelId="{A92CA6BA-75FB-4495-BCAA-5BDCF49A1C68}" type="pres">
      <dgm:prSet presAssocID="{EC09C6F2-249F-4FBF-A68E-DAD9A48AAA3B}" presName="sibTrans" presStyleCnt="0"/>
      <dgm:spPr/>
    </dgm:pt>
    <dgm:pt modelId="{823383FB-8064-4CDB-9047-C27E7A076F31}" type="pres">
      <dgm:prSet presAssocID="{A3A3A2E7-0EA5-4F89-9A54-46377046B3F7}" presName="node" presStyleLbl="node1" presStyleIdx="6" presStyleCnt="7">
        <dgm:presLayoutVars>
          <dgm:bulletEnabled val="1"/>
        </dgm:presLayoutVars>
      </dgm:prSet>
      <dgm:spPr/>
    </dgm:pt>
  </dgm:ptLst>
  <dgm:cxnLst>
    <dgm:cxn modelId="{98769D03-C260-48DB-822C-2955985CA02B}" srcId="{61C7544D-0217-4E3D-BE99-A5C7139797F1}" destId="{925BD996-C651-4640-AEF2-F414F65A89E7}" srcOrd="5" destOrd="0" parTransId="{92521200-5662-43FC-9BC0-7DCEF46815BC}" sibTransId="{EC09C6F2-249F-4FBF-A68E-DAD9A48AAA3B}"/>
    <dgm:cxn modelId="{ECCEF03B-8F59-495B-BC80-29673CD264EA}" srcId="{61C7544D-0217-4E3D-BE99-A5C7139797F1}" destId="{5FE8B5D3-5B3B-458C-941C-A3F98DD0AB81}" srcOrd="3" destOrd="0" parTransId="{CBD6B4B2-99B7-4F1F-85B9-41737D9ABFF3}" sibTransId="{59568298-E4DB-46BA-9A02-DB5DCD1459D9}"/>
    <dgm:cxn modelId="{A784383F-3342-412E-BC5A-9BA52A0E5588}" srcId="{61C7544D-0217-4E3D-BE99-A5C7139797F1}" destId="{37D0107E-025C-4B9B-8D1A-E3FCC1F705AA}" srcOrd="1" destOrd="0" parTransId="{8F712C57-E1B0-45E3-BE7E-16466A89E97A}" sibTransId="{7B197F40-A5D5-45C5-8284-1DA513A83D05}"/>
    <dgm:cxn modelId="{6E341580-46A6-439C-9786-276CF15B8A13}" srcId="{61C7544D-0217-4E3D-BE99-A5C7139797F1}" destId="{A3A3A2E7-0EA5-4F89-9A54-46377046B3F7}" srcOrd="6" destOrd="0" parTransId="{70FE01B4-26E2-43CB-BDBA-936276021BAE}" sibTransId="{3BCCE385-ADA9-450F-8758-6510C2249584}"/>
    <dgm:cxn modelId="{0F0FDC82-56F9-4269-8E10-D553C75C7BF9}" type="presOf" srcId="{925BD996-C651-4640-AEF2-F414F65A89E7}" destId="{3D934C1B-5EB2-4FF4-B1BD-01EEE7F55CA8}" srcOrd="0" destOrd="0" presId="urn:microsoft.com/office/officeart/2005/8/layout/default"/>
    <dgm:cxn modelId="{700D4C8F-01D8-4566-818E-5AF2C680CF1D}" type="presOf" srcId="{215C6AE5-84DB-4CA7-94BA-819A0224B34D}" destId="{C43D3B40-DF55-486E-8779-99205BD43F91}" srcOrd="0" destOrd="0" presId="urn:microsoft.com/office/officeart/2005/8/layout/default"/>
    <dgm:cxn modelId="{A498CB92-2A51-4AFC-BB3E-DB81044B5646}" srcId="{61C7544D-0217-4E3D-BE99-A5C7139797F1}" destId="{607E4243-9BAF-48D1-A9E6-B815372E200D}" srcOrd="2" destOrd="0" parTransId="{E8BF857C-CC96-44AF-BBD8-94A7CE378F84}" sibTransId="{8B925943-7FF8-4FF1-9027-EF3ADB3FE7DA}"/>
    <dgm:cxn modelId="{D540C9A2-028A-477D-B2B4-21E104FAA6CF}" type="presOf" srcId="{A3A3A2E7-0EA5-4F89-9A54-46377046B3F7}" destId="{823383FB-8064-4CDB-9047-C27E7A076F31}" srcOrd="0" destOrd="0" presId="urn:microsoft.com/office/officeart/2005/8/layout/default"/>
    <dgm:cxn modelId="{1D2DA4A7-702F-45E4-B86F-86592FC32CBC}" srcId="{61C7544D-0217-4E3D-BE99-A5C7139797F1}" destId="{215C6AE5-84DB-4CA7-94BA-819A0224B34D}" srcOrd="4" destOrd="0" parTransId="{DB5DE6A5-CFF8-4166-B488-BE09E5C32605}" sibTransId="{91BB738E-0FD5-48EC-80DE-E76BD965A094}"/>
    <dgm:cxn modelId="{4BF1C2D5-7D24-4C14-BCC8-F2ADEDA3AFFF}" type="presOf" srcId="{C560FD9D-D384-4D76-9B74-87DF38AA508C}" destId="{7172AF0F-B731-4A2A-AE48-9A75EBD27403}" srcOrd="0" destOrd="0" presId="urn:microsoft.com/office/officeart/2005/8/layout/default"/>
    <dgm:cxn modelId="{AD9618D7-37E1-47D5-9F8C-F8F60570A6F5}" type="presOf" srcId="{37D0107E-025C-4B9B-8D1A-E3FCC1F705AA}" destId="{DCABDAE1-6A27-48BC-81A4-F892D0592673}" srcOrd="0" destOrd="0" presId="urn:microsoft.com/office/officeart/2005/8/layout/default"/>
    <dgm:cxn modelId="{21F78AEA-906A-471B-9B28-B4F2083EF9F5}" type="presOf" srcId="{5FE8B5D3-5B3B-458C-941C-A3F98DD0AB81}" destId="{57F3E990-F74D-44FC-A8EF-DDFAC422B921}" srcOrd="0" destOrd="0" presId="urn:microsoft.com/office/officeart/2005/8/layout/default"/>
    <dgm:cxn modelId="{EFDAC2EB-AE79-4EBC-9631-A399CA8A01C8}" type="presOf" srcId="{61C7544D-0217-4E3D-BE99-A5C7139797F1}" destId="{FC70AF54-6C18-4BF8-B161-92A0D48E660C}" srcOrd="0" destOrd="0" presId="urn:microsoft.com/office/officeart/2005/8/layout/default"/>
    <dgm:cxn modelId="{1BAB10EE-2B13-4B21-90A0-98829C441BB1}" srcId="{61C7544D-0217-4E3D-BE99-A5C7139797F1}" destId="{C560FD9D-D384-4D76-9B74-87DF38AA508C}" srcOrd="0" destOrd="0" parTransId="{9FA0D1E2-7365-40D3-8FDE-6E264852E45E}" sibTransId="{688F7D11-F2FF-43DA-86D8-AEBAFD1570C1}"/>
    <dgm:cxn modelId="{5D3BC2F4-A8BE-4154-9998-B4FACB9AAA39}" type="presOf" srcId="{607E4243-9BAF-48D1-A9E6-B815372E200D}" destId="{3C68D602-099B-4C09-B1BD-1AE69ED1D155}" srcOrd="0" destOrd="0" presId="urn:microsoft.com/office/officeart/2005/8/layout/default"/>
    <dgm:cxn modelId="{313F1748-10FE-41C3-83B1-7E3687EBA167}" type="presParOf" srcId="{FC70AF54-6C18-4BF8-B161-92A0D48E660C}" destId="{7172AF0F-B731-4A2A-AE48-9A75EBD27403}" srcOrd="0" destOrd="0" presId="urn:microsoft.com/office/officeart/2005/8/layout/default"/>
    <dgm:cxn modelId="{375ABC9C-7F9F-4A13-B94C-3378FA4E692A}" type="presParOf" srcId="{FC70AF54-6C18-4BF8-B161-92A0D48E660C}" destId="{0C49224C-66CF-47BA-A347-5DA5050A7C34}" srcOrd="1" destOrd="0" presId="urn:microsoft.com/office/officeart/2005/8/layout/default"/>
    <dgm:cxn modelId="{9252D118-31A4-4996-AB5A-CB4A652D1C2E}" type="presParOf" srcId="{FC70AF54-6C18-4BF8-B161-92A0D48E660C}" destId="{DCABDAE1-6A27-48BC-81A4-F892D0592673}" srcOrd="2" destOrd="0" presId="urn:microsoft.com/office/officeart/2005/8/layout/default"/>
    <dgm:cxn modelId="{6D636D8D-7993-4B6A-98DE-4E8278A3FAF5}" type="presParOf" srcId="{FC70AF54-6C18-4BF8-B161-92A0D48E660C}" destId="{3F0B436A-D5FF-4B78-86F3-11958B8A0698}" srcOrd="3" destOrd="0" presId="urn:microsoft.com/office/officeart/2005/8/layout/default"/>
    <dgm:cxn modelId="{DC60F9CD-E7F2-406A-B4A6-59446636E774}" type="presParOf" srcId="{FC70AF54-6C18-4BF8-B161-92A0D48E660C}" destId="{3C68D602-099B-4C09-B1BD-1AE69ED1D155}" srcOrd="4" destOrd="0" presId="urn:microsoft.com/office/officeart/2005/8/layout/default"/>
    <dgm:cxn modelId="{E468DF86-EA83-4EC7-956A-4069462275C7}" type="presParOf" srcId="{FC70AF54-6C18-4BF8-B161-92A0D48E660C}" destId="{13B47DC6-86B0-4D1F-8460-B314E1F80F11}" srcOrd="5" destOrd="0" presId="urn:microsoft.com/office/officeart/2005/8/layout/default"/>
    <dgm:cxn modelId="{6CEA7CA1-A58B-4AAE-9FB9-1AA7226A96A8}" type="presParOf" srcId="{FC70AF54-6C18-4BF8-B161-92A0D48E660C}" destId="{57F3E990-F74D-44FC-A8EF-DDFAC422B921}" srcOrd="6" destOrd="0" presId="urn:microsoft.com/office/officeart/2005/8/layout/default"/>
    <dgm:cxn modelId="{4A51A2BF-1D43-44C9-BF14-C1871C6043F2}" type="presParOf" srcId="{FC70AF54-6C18-4BF8-B161-92A0D48E660C}" destId="{D8E31410-D7F8-4242-843F-EFC5D7C6155B}" srcOrd="7" destOrd="0" presId="urn:microsoft.com/office/officeart/2005/8/layout/default"/>
    <dgm:cxn modelId="{C0534867-7583-4619-A6AF-1E4F7616B202}" type="presParOf" srcId="{FC70AF54-6C18-4BF8-B161-92A0D48E660C}" destId="{C43D3B40-DF55-486E-8779-99205BD43F91}" srcOrd="8" destOrd="0" presId="urn:microsoft.com/office/officeart/2005/8/layout/default"/>
    <dgm:cxn modelId="{D8E84966-9442-47AD-8B32-543290C0C651}" type="presParOf" srcId="{FC70AF54-6C18-4BF8-B161-92A0D48E660C}" destId="{690802AF-47C8-41B8-936E-FC77AF9AABFA}" srcOrd="9" destOrd="0" presId="urn:microsoft.com/office/officeart/2005/8/layout/default"/>
    <dgm:cxn modelId="{3539B413-C7A3-4007-B628-629D2222E2ED}" type="presParOf" srcId="{FC70AF54-6C18-4BF8-B161-92A0D48E660C}" destId="{3D934C1B-5EB2-4FF4-B1BD-01EEE7F55CA8}" srcOrd="10" destOrd="0" presId="urn:microsoft.com/office/officeart/2005/8/layout/default"/>
    <dgm:cxn modelId="{C50ACEF5-55D0-4608-AA68-871EF44BD40C}" type="presParOf" srcId="{FC70AF54-6C18-4BF8-B161-92A0D48E660C}" destId="{A92CA6BA-75FB-4495-BCAA-5BDCF49A1C68}" srcOrd="11" destOrd="0" presId="urn:microsoft.com/office/officeart/2005/8/layout/default"/>
    <dgm:cxn modelId="{88FB454B-BE43-44CC-BC37-F15D24408A48}" type="presParOf" srcId="{FC70AF54-6C18-4BF8-B161-92A0D48E660C}" destId="{823383FB-8064-4CDB-9047-C27E7A076F3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516B8A-DC02-4482-9062-554194766802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953B473C-544B-44D2-8535-7204C9634EF9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Druge perspektive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9D7A5-917B-47BD-9DA1-344F33E89CC0}" type="parTrans" cxnId="{B3408F00-5090-43E9-A531-8E7A5AAF1B6F}">
      <dgm:prSet/>
      <dgm:spPr/>
      <dgm:t>
        <a:bodyPr/>
        <a:lstStyle/>
        <a:p>
          <a:endParaRPr lang="en-GB"/>
        </a:p>
      </dgm:t>
    </dgm:pt>
    <dgm:pt modelId="{D180256F-8EBD-4645-8D56-E52B8A352A98}" type="sibTrans" cxnId="{B3408F00-5090-43E9-A531-8E7A5AAF1B6F}">
      <dgm:prSet/>
      <dgm:spPr/>
      <dgm:t>
        <a:bodyPr/>
        <a:lstStyle/>
        <a:p>
          <a:endParaRPr lang="en-GB"/>
        </a:p>
      </dgm:t>
    </dgm:pt>
    <dgm:pt modelId="{724F623E-C7FC-44A8-8A49-379F7659CDDD}">
      <dgm:prSet phldrT="[Text]"/>
      <dgm:spPr/>
      <dgm:t>
        <a:bodyPr/>
        <a:lstStyle/>
        <a:p>
          <a:r>
            <a:rPr lang="sr-Latn-M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Različita mišljenja i izvori</a:t>
          </a:r>
          <a:endParaRPr lang="en-GB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A3083E-056F-4406-BAFD-FFF0F815A8DD}" type="parTrans" cxnId="{0B83905C-ABC5-4EEB-A2F3-E2A1AB4ABE4B}">
      <dgm:prSet/>
      <dgm:spPr/>
      <dgm:t>
        <a:bodyPr/>
        <a:lstStyle/>
        <a:p>
          <a:endParaRPr lang="en-GB"/>
        </a:p>
      </dgm:t>
    </dgm:pt>
    <dgm:pt modelId="{C46651ED-723A-4990-A446-CBEBB21BE804}" type="sibTrans" cxnId="{0B83905C-ABC5-4EEB-A2F3-E2A1AB4ABE4B}">
      <dgm:prSet/>
      <dgm:spPr/>
      <dgm:t>
        <a:bodyPr/>
        <a:lstStyle/>
        <a:p>
          <a:endParaRPr lang="en-GB"/>
        </a:p>
      </dgm:t>
    </dgm:pt>
    <dgm:pt modelId="{5DF4A003-0EF9-403B-B87A-7D30024BC6F6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Slobodna razmatranj</a:t>
          </a: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 različitih pogleda i mišljenja 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773CB7-89DA-4DF3-8553-0A6C22233D9A}" type="parTrans" cxnId="{D02EFC82-AC45-4809-8EAF-125FF1DAFBCE}">
      <dgm:prSet/>
      <dgm:spPr/>
      <dgm:t>
        <a:bodyPr/>
        <a:lstStyle/>
        <a:p>
          <a:endParaRPr lang="en-GB"/>
        </a:p>
      </dgm:t>
    </dgm:pt>
    <dgm:pt modelId="{E7000B02-F382-4D03-971B-D76C0E729FF8}" type="sibTrans" cxnId="{D02EFC82-AC45-4809-8EAF-125FF1DAFBCE}">
      <dgm:prSet/>
      <dgm:spPr/>
      <dgm:t>
        <a:bodyPr/>
        <a:lstStyle/>
        <a:p>
          <a:endParaRPr lang="en-GB"/>
        </a:p>
      </dgm:t>
    </dgm:pt>
    <dgm:pt modelId="{0D8AE910-D183-41B5-BA54-E33280396D0A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Mogućnost da stvari sagledaju iz ugla različitih ljudi ili grupa. 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349E45-04C4-4BB3-AA34-0D46E68A9E8F}" type="parTrans" cxnId="{83D5B14A-5F59-44E1-BDE9-A1FAF103E1B1}">
      <dgm:prSet/>
      <dgm:spPr/>
      <dgm:t>
        <a:bodyPr/>
        <a:lstStyle/>
        <a:p>
          <a:endParaRPr lang="en-GB"/>
        </a:p>
      </dgm:t>
    </dgm:pt>
    <dgm:pt modelId="{9FE092C9-B92B-44CB-AEA8-AD2275C652C9}" type="sibTrans" cxnId="{83D5B14A-5F59-44E1-BDE9-A1FAF103E1B1}">
      <dgm:prSet/>
      <dgm:spPr/>
      <dgm:t>
        <a:bodyPr/>
        <a:lstStyle/>
        <a:p>
          <a:endParaRPr lang="en-GB"/>
        </a:p>
      </dgm:t>
    </dgm:pt>
    <dgm:pt modelId="{D1622685-E8E9-40DC-8883-4C5B13B33491}">
      <dgm:prSet phldrT="[Text]"/>
      <dgm:spPr/>
      <dgm:t>
        <a:bodyPr/>
        <a:lstStyle/>
        <a:p>
          <a:r>
            <a:rPr lang="sr-Latn-ME" b="1" dirty="0">
              <a:latin typeface="Arial" panose="020B0604020202020204" pitchFamily="34" charset="0"/>
              <a:cs typeface="Arial" panose="020B0604020202020204" pitchFamily="34" charset="0"/>
            </a:rPr>
            <a:t>Donošenje odluka uzimanjem u obzir potreba drugih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BBCF83-8E59-4AA1-9965-E6964416C01B}" type="parTrans" cxnId="{7FE1BAC0-1F44-4748-ADEC-5145231070B9}">
      <dgm:prSet/>
      <dgm:spPr/>
      <dgm:t>
        <a:bodyPr/>
        <a:lstStyle/>
        <a:p>
          <a:endParaRPr lang="en-GB"/>
        </a:p>
      </dgm:t>
    </dgm:pt>
    <dgm:pt modelId="{E3277ADD-D2FF-4F36-ABBD-F5247AD38B05}" type="sibTrans" cxnId="{7FE1BAC0-1F44-4748-ADEC-5145231070B9}">
      <dgm:prSet/>
      <dgm:spPr/>
      <dgm:t>
        <a:bodyPr/>
        <a:lstStyle/>
        <a:p>
          <a:endParaRPr lang="en-GB"/>
        </a:p>
      </dgm:t>
    </dgm:pt>
    <dgm:pt modelId="{332FDD90-B441-4291-A4AD-9BBA31FB75DB}" type="pres">
      <dgm:prSet presAssocID="{15516B8A-DC02-4482-9062-5541947668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DAAAD5F-DF4D-466C-96BD-F5542AD08E36}" type="pres">
      <dgm:prSet presAssocID="{953B473C-544B-44D2-8535-7204C9634EF9}" presName="centerShape" presStyleLbl="node0" presStyleIdx="0" presStyleCnt="1" custScaleX="113203" custScaleY="112663"/>
      <dgm:spPr/>
    </dgm:pt>
    <dgm:pt modelId="{C5B30517-798B-4DE1-B551-EBDD9320EFDE}" type="pres">
      <dgm:prSet presAssocID="{724F623E-C7FC-44A8-8A49-379F7659CDDD}" presName="node" presStyleLbl="node1" presStyleIdx="0" presStyleCnt="4" custScaleX="138660" custScaleY="132725">
        <dgm:presLayoutVars>
          <dgm:bulletEnabled val="1"/>
        </dgm:presLayoutVars>
      </dgm:prSet>
      <dgm:spPr/>
    </dgm:pt>
    <dgm:pt modelId="{682B36A4-BC03-4B44-A42F-8160D61491B7}" type="pres">
      <dgm:prSet presAssocID="{724F623E-C7FC-44A8-8A49-379F7659CDDD}" presName="dummy" presStyleCnt="0"/>
      <dgm:spPr/>
    </dgm:pt>
    <dgm:pt modelId="{DD40FE2A-F61A-444C-A935-37C2ABDAD658}" type="pres">
      <dgm:prSet presAssocID="{C46651ED-723A-4990-A446-CBEBB21BE804}" presName="sibTrans" presStyleLbl="sibTrans2D1" presStyleIdx="0" presStyleCnt="4"/>
      <dgm:spPr/>
    </dgm:pt>
    <dgm:pt modelId="{0CB7FC0B-53E5-4619-9B5E-1AAAF1FE24D7}" type="pres">
      <dgm:prSet presAssocID="{5DF4A003-0EF9-403B-B87A-7D30024BC6F6}" presName="node" presStyleLbl="node1" presStyleIdx="1" presStyleCnt="4" custScaleX="132970" custScaleY="127939">
        <dgm:presLayoutVars>
          <dgm:bulletEnabled val="1"/>
        </dgm:presLayoutVars>
      </dgm:prSet>
      <dgm:spPr/>
    </dgm:pt>
    <dgm:pt modelId="{4A528D32-8FDD-49BD-8F17-87345C28438D}" type="pres">
      <dgm:prSet presAssocID="{5DF4A003-0EF9-403B-B87A-7D30024BC6F6}" presName="dummy" presStyleCnt="0"/>
      <dgm:spPr/>
    </dgm:pt>
    <dgm:pt modelId="{71860A23-50D5-4357-BB30-BCF834D73538}" type="pres">
      <dgm:prSet presAssocID="{E7000B02-F382-4D03-971B-D76C0E729FF8}" presName="sibTrans" presStyleLbl="sibTrans2D1" presStyleIdx="1" presStyleCnt="4"/>
      <dgm:spPr/>
    </dgm:pt>
    <dgm:pt modelId="{E120CB12-D400-42EF-A461-AAC93BDF3108}" type="pres">
      <dgm:prSet presAssocID="{0D8AE910-D183-41B5-BA54-E33280396D0A}" presName="node" presStyleLbl="node1" presStyleIdx="2" presStyleCnt="4" custScaleX="136055" custScaleY="134279">
        <dgm:presLayoutVars>
          <dgm:bulletEnabled val="1"/>
        </dgm:presLayoutVars>
      </dgm:prSet>
      <dgm:spPr/>
    </dgm:pt>
    <dgm:pt modelId="{71F01B29-99B5-4A3F-B18C-89F6B1AD1F86}" type="pres">
      <dgm:prSet presAssocID="{0D8AE910-D183-41B5-BA54-E33280396D0A}" presName="dummy" presStyleCnt="0"/>
      <dgm:spPr/>
    </dgm:pt>
    <dgm:pt modelId="{31DBC71D-4420-42DF-A4E4-460D1FBACF43}" type="pres">
      <dgm:prSet presAssocID="{9FE092C9-B92B-44CB-AEA8-AD2275C652C9}" presName="sibTrans" presStyleLbl="sibTrans2D1" presStyleIdx="2" presStyleCnt="4"/>
      <dgm:spPr/>
    </dgm:pt>
    <dgm:pt modelId="{E6F1985D-454D-4F8A-944A-8E8AAD25B994}" type="pres">
      <dgm:prSet presAssocID="{D1622685-E8E9-40DC-8883-4C5B13B33491}" presName="node" presStyleLbl="node1" presStyleIdx="3" presStyleCnt="4" custScaleX="135853" custScaleY="132230">
        <dgm:presLayoutVars>
          <dgm:bulletEnabled val="1"/>
        </dgm:presLayoutVars>
      </dgm:prSet>
      <dgm:spPr/>
    </dgm:pt>
    <dgm:pt modelId="{2E6BA21C-1751-4BBD-A51D-D1EFAB7B8E3F}" type="pres">
      <dgm:prSet presAssocID="{D1622685-E8E9-40DC-8883-4C5B13B33491}" presName="dummy" presStyleCnt="0"/>
      <dgm:spPr/>
    </dgm:pt>
    <dgm:pt modelId="{5484CE5A-5083-496F-9F01-08DD503506D9}" type="pres">
      <dgm:prSet presAssocID="{E3277ADD-D2FF-4F36-ABBD-F5247AD38B05}" presName="sibTrans" presStyleLbl="sibTrans2D1" presStyleIdx="3" presStyleCnt="4"/>
      <dgm:spPr/>
    </dgm:pt>
  </dgm:ptLst>
  <dgm:cxnLst>
    <dgm:cxn modelId="{B3408F00-5090-43E9-A531-8E7A5AAF1B6F}" srcId="{15516B8A-DC02-4482-9062-554194766802}" destId="{953B473C-544B-44D2-8535-7204C9634EF9}" srcOrd="0" destOrd="0" parTransId="{0309D7A5-917B-47BD-9DA1-344F33E89CC0}" sibTransId="{D180256F-8EBD-4645-8D56-E52B8A352A98}"/>
    <dgm:cxn modelId="{9B171E18-61F2-431E-8469-453EB5BEEF83}" type="presOf" srcId="{E3277ADD-D2FF-4F36-ABBD-F5247AD38B05}" destId="{5484CE5A-5083-496F-9F01-08DD503506D9}" srcOrd="0" destOrd="0" presId="urn:microsoft.com/office/officeart/2005/8/layout/radial6"/>
    <dgm:cxn modelId="{D51ACE34-6779-4B9F-8FF7-B4BC409A2CB9}" type="presOf" srcId="{5DF4A003-0EF9-403B-B87A-7D30024BC6F6}" destId="{0CB7FC0B-53E5-4619-9B5E-1AAAF1FE24D7}" srcOrd="0" destOrd="0" presId="urn:microsoft.com/office/officeart/2005/8/layout/radial6"/>
    <dgm:cxn modelId="{0B83905C-ABC5-4EEB-A2F3-E2A1AB4ABE4B}" srcId="{953B473C-544B-44D2-8535-7204C9634EF9}" destId="{724F623E-C7FC-44A8-8A49-379F7659CDDD}" srcOrd="0" destOrd="0" parTransId="{32A3083E-056F-4406-BAFD-FFF0F815A8DD}" sibTransId="{C46651ED-723A-4990-A446-CBEBB21BE804}"/>
    <dgm:cxn modelId="{9DC7E369-70A1-4C58-9914-B28D3F98F709}" type="presOf" srcId="{0D8AE910-D183-41B5-BA54-E33280396D0A}" destId="{E120CB12-D400-42EF-A461-AAC93BDF3108}" srcOrd="0" destOrd="0" presId="urn:microsoft.com/office/officeart/2005/8/layout/radial6"/>
    <dgm:cxn modelId="{83D5B14A-5F59-44E1-BDE9-A1FAF103E1B1}" srcId="{953B473C-544B-44D2-8535-7204C9634EF9}" destId="{0D8AE910-D183-41B5-BA54-E33280396D0A}" srcOrd="2" destOrd="0" parTransId="{E9349E45-04C4-4BB3-AA34-0D46E68A9E8F}" sibTransId="{9FE092C9-B92B-44CB-AEA8-AD2275C652C9}"/>
    <dgm:cxn modelId="{47529650-6713-4550-8956-75A57F490BC9}" type="presOf" srcId="{E7000B02-F382-4D03-971B-D76C0E729FF8}" destId="{71860A23-50D5-4357-BB30-BCF834D73538}" srcOrd="0" destOrd="0" presId="urn:microsoft.com/office/officeart/2005/8/layout/radial6"/>
    <dgm:cxn modelId="{142A407D-615D-4593-89DF-C3817D1B2E69}" type="presOf" srcId="{9FE092C9-B92B-44CB-AEA8-AD2275C652C9}" destId="{31DBC71D-4420-42DF-A4E4-460D1FBACF43}" srcOrd="0" destOrd="0" presId="urn:microsoft.com/office/officeart/2005/8/layout/radial6"/>
    <dgm:cxn modelId="{D02EFC82-AC45-4809-8EAF-125FF1DAFBCE}" srcId="{953B473C-544B-44D2-8535-7204C9634EF9}" destId="{5DF4A003-0EF9-403B-B87A-7D30024BC6F6}" srcOrd="1" destOrd="0" parTransId="{48773CB7-89DA-4DF3-8553-0A6C22233D9A}" sibTransId="{E7000B02-F382-4D03-971B-D76C0E729FF8}"/>
    <dgm:cxn modelId="{6ED557AC-CEA2-4118-850F-8BCF444DBFB3}" type="presOf" srcId="{724F623E-C7FC-44A8-8A49-379F7659CDDD}" destId="{C5B30517-798B-4DE1-B551-EBDD9320EFDE}" srcOrd="0" destOrd="0" presId="urn:microsoft.com/office/officeart/2005/8/layout/radial6"/>
    <dgm:cxn modelId="{C74C2EBD-734D-4001-A96B-E346F9560224}" type="presOf" srcId="{15516B8A-DC02-4482-9062-554194766802}" destId="{332FDD90-B441-4291-A4AD-9BBA31FB75DB}" srcOrd="0" destOrd="0" presId="urn:microsoft.com/office/officeart/2005/8/layout/radial6"/>
    <dgm:cxn modelId="{7FE1BAC0-1F44-4748-ADEC-5145231070B9}" srcId="{953B473C-544B-44D2-8535-7204C9634EF9}" destId="{D1622685-E8E9-40DC-8883-4C5B13B33491}" srcOrd="3" destOrd="0" parTransId="{F1BBCF83-8E59-4AA1-9965-E6964416C01B}" sibTransId="{E3277ADD-D2FF-4F36-ABBD-F5247AD38B05}"/>
    <dgm:cxn modelId="{BF6BAEDD-C347-4FE7-89AC-3509CF5501BF}" type="presOf" srcId="{953B473C-544B-44D2-8535-7204C9634EF9}" destId="{9DAAAD5F-DF4D-466C-96BD-F5542AD08E36}" srcOrd="0" destOrd="0" presId="urn:microsoft.com/office/officeart/2005/8/layout/radial6"/>
    <dgm:cxn modelId="{D77009E0-2643-4FBA-A37B-770736763A39}" type="presOf" srcId="{D1622685-E8E9-40DC-8883-4C5B13B33491}" destId="{E6F1985D-454D-4F8A-944A-8E8AAD25B994}" srcOrd="0" destOrd="0" presId="urn:microsoft.com/office/officeart/2005/8/layout/radial6"/>
    <dgm:cxn modelId="{E09F01F2-4D37-4A53-AF81-960F0733C54C}" type="presOf" srcId="{C46651ED-723A-4990-A446-CBEBB21BE804}" destId="{DD40FE2A-F61A-444C-A935-37C2ABDAD658}" srcOrd="0" destOrd="0" presId="urn:microsoft.com/office/officeart/2005/8/layout/radial6"/>
    <dgm:cxn modelId="{5EEAD202-28F1-4ACC-8AD3-E6A450744BC4}" type="presParOf" srcId="{332FDD90-B441-4291-A4AD-9BBA31FB75DB}" destId="{9DAAAD5F-DF4D-466C-96BD-F5542AD08E36}" srcOrd="0" destOrd="0" presId="urn:microsoft.com/office/officeart/2005/8/layout/radial6"/>
    <dgm:cxn modelId="{1355673D-DF4A-42E8-8642-C4FDD0A3FCD2}" type="presParOf" srcId="{332FDD90-B441-4291-A4AD-9BBA31FB75DB}" destId="{C5B30517-798B-4DE1-B551-EBDD9320EFDE}" srcOrd="1" destOrd="0" presId="urn:microsoft.com/office/officeart/2005/8/layout/radial6"/>
    <dgm:cxn modelId="{DC02C9C3-3D2F-4953-91D2-0808461F670E}" type="presParOf" srcId="{332FDD90-B441-4291-A4AD-9BBA31FB75DB}" destId="{682B36A4-BC03-4B44-A42F-8160D61491B7}" srcOrd="2" destOrd="0" presId="urn:microsoft.com/office/officeart/2005/8/layout/radial6"/>
    <dgm:cxn modelId="{0E0499E5-1D4E-4F63-85A4-A9BD577626A2}" type="presParOf" srcId="{332FDD90-B441-4291-A4AD-9BBA31FB75DB}" destId="{DD40FE2A-F61A-444C-A935-37C2ABDAD658}" srcOrd="3" destOrd="0" presId="urn:microsoft.com/office/officeart/2005/8/layout/radial6"/>
    <dgm:cxn modelId="{9AE4A9D1-7F80-47F3-B4F9-05265BBE717B}" type="presParOf" srcId="{332FDD90-B441-4291-A4AD-9BBA31FB75DB}" destId="{0CB7FC0B-53E5-4619-9B5E-1AAAF1FE24D7}" srcOrd="4" destOrd="0" presId="urn:microsoft.com/office/officeart/2005/8/layout/radial6"/>
    <dgm:cxn modelId="{1EF24193-F233-4009-ADF6-529548662209}" type="presParOf" srcId="{332FDD90-B441-4291-A4AD-9BBA31FB75DB}" destId="{4A528D32-8FDD-49BD-8F17-87345C28438D}" srcOrd="5" destOrd="0" presId="urn:microsoft.com/office/officeart/2005/8/layout/radial6"/>
    <dgm:cxn modelId="{E96A03EC-E357-48F5-9431-AFF387B6D643}" type="presParOf" srcId="{332FDD90-B441-4291-A4AD-9BBA31FB75DB}" destId="{71860A23-50D5-4357-BB30-BCF834D73538}" srcOrd="6" destOrd="0" presId="urn:microsoft.com/office/officeart/2005/8/layout/radial6"/>
    <dgm:cxn modelId="{B01D0787-76D6-42FC-9EE6-1D6E111CE54C}" type="presParOf" srcId="{332FDD90-B441-4291-A4AD-9BBA31FB75DB}" destId="{E120CB12-D400-42EF-A461-AAC93BDF3108}" srcOrd="7" destOrd="0" presId="urn:microsoft.com/office/officeart/2005/8/layout/radial6"/>
    <dgm:cxn modelId="{02BCA1B0-E5D3-4605-ABDC-3A729974D373}" type="presParOf" srcId="{332FDD90-B441-4291-A4AD-9BBA31FB75DB}" destId="{71F01B29-99B5-4A3F-B18C-89F6B1AD1F86}" srcOrd="8" destOrd="0" presId="urn:microsoft.com/office/officeart/2005/8/layout/radial6"/>
    <dgm:cxn modelId="{4E2BECDC-5DC5-4274-AC29-1125236D1E68}" type="presParOf" srcId="{332FDD90-B441-4291-A4AD-9BBA31FB75DB}" destId="{31DBC71D-4420-42DF-A4E4-460D1FBACF43}" srcOrd="9" destOrd="0" presId="urn:microsoft.com/office/officeart/2005/8/layout/radial6"/>
    <dgm:cxn modelId="{4F63BB80-2200-46A1-8248-0AA5FDF9AAE8}" type="presParOf" srcId="{332FDD90-B441-4291-A4AD-9BBA31FB75DB}" destId="{E6F1985D-454D-4F8A-944A-8E8AAD25B994}" srcOrd="10" destOrd="0" presId="urn:microsoft.com/office/officeart/2005/8/layout/radial6"/>
    <dgm:cxn modelId="{F9988FDC-4EE4-40AD-B5B3-50EBFD99E2DD}" type="presParOf" srcId="{332FDD90-B441-4291-A4AD-9BBA31FB75DB}" destId="{2E6BA21C-1751-4BBD-A51D-D1EFAB7B8E3F}" srcOrd="11" destOrd="0" presId="urn:microsoft.com/office/officeart/2005/8/layout/radial6"/>
    <dgm:cxn modelId="{1DB4D708-F275-4FD0-BB14-C45872AFA165}" type="presParOf" srcId="{332FDD90-B441-4291-A4AD-9BBA31FB75DB}" destId="{5484CE5A-5083-496F-9F01-08DD503506D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2AF0F-B731-4A2A-AE48-9A75EBD27403}">
      <dsp:nvSpPr>
        <dsp:cNvPr id="0" name=""/>
        <dsp:cNvSpPr/>
      </dsp:nvSpPr>
      <dsp:spPr>
        <a:xfrm>
          <a:off x="362453" y="2776"/>
          <a:ext cx="2409491" cy="1445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Slobodno izražavanje mišljenja bez straha od greške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2453" y="2776"/>
        <a:ext cx="2409491" cy="1445694"/>
      </dsp:txXfrm>
    </dsp:sp>
    <dsp:sp modelId="{DCABDAE1-6A27-48BC-81A4-F892D0592673}">
      <dsp:nvSpPr>
        <dsp:cNvPr id="0" name=""/>
        <dsp:cNvSpPr/>
      </dsp:nvSpPr>
      <dsp:spPr>
        <a:xfrm>
          <a:off x="3012894" y="2776"/>
          <a:ext cx="2409491" cy="1445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kern="1200" dirty="0">
              <a:latin typeface="Arial Black" panose="020B0A04020102020204" pitchFamily="34" charset="0"/>
            </a:rPr>
            <a:t>Učenici su ohrabreni da postavljaju pitanja i traže pomoć kad im je potrebna</a:t>
          </a:r>
          <a:endParaRPr lang="en-GB" sz="1600" kern="1200" dirty="0">
            <a:latin typeface="Arial Black" panose="020B0A04020102020204" pitchFamily="34" charset="0"/>
          </a:endParaRPr>
        </a:p>
      </dsp:txBody>
      <dsp:txXfrm>
        <a:off x="3012894" y="2776"/>
        <a:ext cx="2409491" cy="1445694"/>
      </dsp:txXfrm>
    </dsp:sp>
    <dsp:sp modelId="{3C68D602-099B-4C09-B1BD-1AE69ED1D155}">
      <dsp:nvSpPr>
        <dsp:cNvPr id="0" name=""/>
        <dsp:cNvSpPr/>
      </dsp:nvSpPr>
      <dsp:spPr>
        <a:xfrm>
          <a:off x="5663334" y="2776"/>
          <a:ext cx="2409491" cy="1445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Učenicima da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j</a:t>
          </a: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emo dovoljno vremena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3334" y="2776"/>
        <a:ext cx="2409491" cy="1445694"/>
      </dsp:txXfrm>
    </dsp:sp>
    <dsp:sp modelId="{57F3E990-F74D-44FC-A8EF-DDFAC422B921}">
      <dsp:nvSpPr>
        <dsp:cNvPr id="0" name=""/>
        <dsp:cNvSpPr/>
      </dsp:nvSpPr>
      <dsp:spPr>
        <a:xfrm>
          <a:off x="362453" y="1689420"/>
          <a:ext cx="2409491" cy="1445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Izražavanje različitih miš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jenja s poštovanjem</a:t>
          </a:r>
        </a:p>
      </dsp:txBody>
      <dsp:txXfrm>
        <a:off x="362453" y="1689420"/>
        <a:ext cx="2409491" cy="1445694"/>
      </dsp:txXfrm>
    </dsp:sp>
    <dsp:sp modelId="{C43D3B40-DF55-486E-8779-99205BD43F91}">
      <dsp:nvSpPr>
        <dsp:cNvPr id="0" name=""/>
        <dsp:cNvSpPr/>
      </dsp:nvSpPr>
      <dsp:spPr>
        <a:xfrm>
          <a:off x="3012894" y="1689420"/>
          <a:ext cx="2409491" cy="1445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Uslovi za saradnju i razmjenu 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12894" y="1689420"/>
        <a:ext cx="2409491" cy="1445694"/>
      </dsp:txXfrm>
    </dsp:sp>
    <dsp:sp modelId="{3D934C1B-5EB2-4FF4-B1BD-01EEE7F55CA8}">
      <dsp:nvSpPr>
        <dsp:cNvPr id="0" name=""/>
        <dsp:cNvSpPr/>
      </dsp:nvSpPr>
      <dsp:spPr>
        <a:xfrm>
          <a:off x="5663334" y="1689420"/>
          <a:ext cx="2409491" cy="1445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Interesovanja učenika se podržavaju bez obzira na plan i program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3334" y="1689420"/>
        <a:ext cx="2409491" cy="1445694"/>
      </dsp:txXfrm>
    </dsp:sp>
    <dsp:sp modelId="{823383FB-8064-4CDB-9047-C27E7A076F31}">
      <dsp:nvSpPr>
        <dsp:cNvPr id="0" name=""/>
        <dsp:cNvSpPr/>
      </dsp:nvSpPr>
      <dsp:spPr>
        <a:xfrm>
          <a:off x="3012894" y="3376064"/>
          <a:ext cx="2409491" cy="1445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600" b="1" kern="1200" dirty="0">
              <a:latin typeface="Arial" panose="020B0604020202020204" pitchFamily="34" charset="0"/>
              <a:cs typeface="Arial" panose="020B0604020202020204" pitchFamily="34" charset="0"/>
            </a:rPr>
            <a:t>Učenici su podržani da povezuju ono što uče sa stvarnim životom i iskustvom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12894" y="3376064"/>
        <a:ext cx="2409491" cy="1445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4CE5A-5083-496F-9F01-08DD503506D9}">
      <dsp:nvSpPr>
        <dsp:cNvPr id="0" name=""/>
        <dsp:cNvSpPr/>
      </dsp:nvSpPr>
      <dsp:spPr>
        <a:xfrm>
          <a:off x="2345003" y="581842"/>
          <a:ext cx="3907443" cy="390744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BC71D-4420-42DF-A4E4-460D1FBACF43}">
      <dsp:nvSpPr>
        <dsp:cNvPr id="0" name=""/>
        <dsp:cNvSpPr/>
      </dsp:nvSpPr>
      <dsp:spPr>
        <a:xfrm>
          <a:off x="2345003" y="581842"/>
          <a:ext cx="3907443" cy="390744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60A23-50D5-4357-BB30-BCF834D73538}">
      <dsp:nvSpPr>
        <dsp:cNvPr id="0" name=""/>
        <dsp:cNvSpPr/>
      </dsp:nvSpPr>
      <dsp:spPr>
        <a:xfrm>
          <a:off x="2345003" y="581842"/>
          <a:ext cx="3907443" cy="390744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0FE2A-F61A-444C-A935-37C2ABDAD658}">
      <dsp:nvSpPr>
        <dsp:cNvPr id="0" name=""/>
        <dsp:cNvSpPr/>
      </dsp:nvSpPr>
      <dsp:spPr>
        <a:xfrm>
          <a:off x="2345003" y="581842"/>
          <a:ext cx="3907443" cy="390744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AAD5F-DF4D-466C-96BD-F5542AD08E36}">
      <dsp:nvSpPr>
        <dsp:cNvPr id="0" name=""/>
        <dsp:cNvSpPr/>
      </dsp:nvSpPr>
      <dsp:spPr>
        <a:xfrm>
          <a:off x="3280338" y="1522035"/>
          <a:ext cx="2036773" cy="2027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 dirty="0">
              <a:latin typeface="Arial" panose="020B0604020202020204" pitchFamily="34" charset="0"/>
              <a:cs typeface="Arial" panose="020B0604020202020204" pitchFamily="34" charset="0"/>
            </a:rPr>
            <a:t>Druge perspektive</a:t>
          </a:r>
          <a:endParaRPr lang="en-GB" sz="1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78616" y="1818891"/>
        <a:ext cx="1440217" cy="1433346"/>
      </dsp:txXfrm>
    </dsp:sp>
    <dsp:sp modelId="{C5B30517-798B-4DE1-B551-EBDD9320EFDE}">
      <dsp:nvSpPr>
        <dsp:cNvPr id="0" name=""/>
        <dsp:cNvSpPr/>
      </dsp:nvSpPr>
      <dsp:spPr>
        <a:xfrm>
          <a:off x="3425544" y="-208622"/>
          <a:ext cx="1746361" cy="16716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Različita mišljenja i izvori</a:t>
          </a:r>
          <a:endParaRPr lang="en-GB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81293" y="36180"/>
        <a:ext cx="1234863" cy="1182008"/>
      </dsp:txXfrm>
    </dsp:sp>
    <dsp:sp modelId="{0CB7FC0B-53E5-4619-9B5E-1AAAF1FE24D7}">
      <dsp:nvSpPr>
        <dsp:cNvPr id="0" name=""/>
        <dsp:cNvSpPr/>
      </dsp:nvSpPr>
      <dsp:spPr>
        <a:xfrm>
          <a:off x="5369757" y="1729896"/>
          <a:ext cx="1674698" cy="1611335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400" b="1" kern="1200" dirty="0">
              <a:latin typeface="Arial" panose="020B0604020202020204" pitchFamily="34" charset="0"/>
              <a:cs typeface="Arial" panose="020B0604020202020204" pitchFamily="34" charset="0"/>
            </a:rPr>
            <a:t>Slobodna razmatranj</a:t>
          </a: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sr-Latn-ME" sz="1400" b="1" kern="1200" dirty="0">
              <a:latin typeface="Arial" panose="020B0604020202020204" pitchFamily="34" charset="0"/>
              <a:cs typeface="Arial" panose="020B0604020202020204" pitchFamily="34" charset="0"/>
            </a:rPr>
            <a:t> različitih pogleda i mišljenja </a:t>
          </a: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15011" y="1965871"/>
        <a:ext cx="1184190" cy="1139385"/>
      </dsp:txXfrm>
    </dsp:sp>
    <dsp:sp modelId="{E120CB12-D400-42EF-A461-AAC93BDF3108}">
      <dsp:nvSpPr>
        <dsp:cNvPr id="0" name=""/>
        <dsp:cNvSpPr/>
      </dsp:nvSpPr>
      <dsp:spPr>
        <a:xfrm>
          <a:off x="3441949" y="3598353"/>
          <a:ext cx="1713552" cy="1691184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400" b="1" kern="1200" dirty="0">
              <a:latin typeface="Arial" panose="020B0604020202020204" pitchFamily="34" charset="0"/>
              <a:cs typeface="Arial" panose="020B0604020202020204" pitchFamily="34" charset="0"/>
            </a:rPr>
            <a:t>Mogućnost da stvari sagledaju iz ugla različitih ljudi ili grupa. </a:t>
          </a: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2893" y="3846021"/>
        <a:ext cx="1211664" cy="1195848"/>
      </dsp:txXfrm>
    </dsp:sp>
    <dsp:sp modelId="{E6F1985D-454D-4F8A-944A-8E8AAD25B994}">
      <dsp:nvSpPr>
        <dsp:cNvPr id="0" name=""/>
        <dsp:cNvSpPr/>
      </dsp:nvSpPr>
      <dsp:spPr>
        <a:xfrm>
          <a:off x="1534840" y="1702875"/>
          <a:ext cx="1711008" cy="1665378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400" b="1" kern="1200" dirty="0">
              <a:latin typeface="Arial" panose="020B0604020202020204" pitchFamily="34" charset="0"/>
              <a:cs typeface="Arial" panose="020B0604020202020204" pitchFamily="34" charset="0"/>
            </a:rPr>
            <a:t>Donošenje odluka uzimanjem u obzir potreba drugih</a:t>
          </a: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85411" y="1946764"/>
        <a:ext cx="1209866" cy="117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CE731-9EEC-48A9-A425-6F4EF8F91BE8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B31A1-D95B-42F6-A19C-BB0759863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8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A51F13-2009-457E-92DA-320EB610546B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65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f6da1a63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f6da1a63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284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00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8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208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986" y="438019"/>
            <a:ext cx="1375200" cy="405025"/>
          </a:xfrm>
          <a:prstGeom prst="rect">
            <a:avLst/>
          </a:prstGeom>
        </p:spPr>
      </p:pic>
      <p:pic>
        <p:nvPicPr>
          <p:cNvPr id="11" name="pasted-image.pdf">
            <a:extLst>
              <a:ext uri="{FF2B5EF4-FFF2-40B4-BE49-F238E27FC236}">
                <a16:creationId xmlns:a16="http://schemas.microsoft.com/office/drawing/2014/main" id="{4F19D671-7579-5744-B9B6-1FE7FC011E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30763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7133" y="1192696"/>
            <a:ext cx="4939951" cy="552789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F3DB4CD-E752-F543-9615-A081DA3E0305}"/>
              </a:ext>
            </a:extLst>
          </p:cNvPr>
          <p:cNvSpPr/>
          <p:nvPr userDrawn="1"/>
        </p:nvSpPr>
        <p:spPr>
          <a:xfrm>
            <a:off x="345600" y="3004456"/>
            <a:ext cx="8424000" cy="3716137"/>
          </a:xfrm>
          <a:prstGeom prst="rect">
            <a:avLst/>
          </a:prstGeom>
          <a:solidFill>
            <a:srgbClr val="020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3004456"/>
            <a:ext cx="8424000" cy="37161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352800" y="3425642"/>
            <a:ext cx="8352000" cy="258224"/>
          </a:xfrm>
        </p:spPr>
        <p:txBody>
          <a:bodyPr wrap="square" lIns="72000" rIns="72000" bIns="72000">
            <a:spAutoFit/>
          </a:bodyPr>
          <a:lstStyle>
            <a:lvl1pPr marL="0" indent="0">
              <a:lnSpc>
                <a:spcPts val="1400"/>
              </a:lnSpc>
              <a:spcAft>
                <a:spcPts val="0"/>
              </a:spcAft>
              <a:buFontTx/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800" y="3085937"/>
            <a:ext cx="8352000" cy="258224"/>
          </a:xfrm>
        </p:spPr>
        <p:txBody>
          <a:bodyPr wrap="square" lIns="72000" tIns="72000" rIns="72000">
            <a:spAutoFit/>
          </a:bodyPr>
          <a:lstStyle>
            <a:lvl1pPr marL="0" indent="0" algn="l">
              <a:lnSpc>
                <a:spcPts val="1400"/>
              </a:lnSpc>
              <a:spcAft>
                <a:spcPts val="0"/>
              </a:spcAft>
              <a:buNone/>
              <a:defRPr sz="1400" b="1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52800" y="3781818"/>
            <a:ext cx="8424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252" y="3963635"/>
            <a:ext cx="8344800" cy="1228852"/>
          </a:xfrm>
        </p:spPr>
        <p:txBody>
          <a:bodyPr lIns="72000" tIns="36000" rIns="72000" bIns="72000" anchor="t" anchorCtr="0">
            <a:noAutofit/>
          </a:bodyPr>
          <a:lstStyle>
            <a:lvl1pPr algn="l">
              <a:lnSpc>
                <a:spcPts val="4800"/>
              </a:lnSpc>
              <a:defRPr sz="4800" kern="1200" spc="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7956686" cy="396000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chemeClr val="bg1"/>
                </a:solidFill>
                <a:latin typeface="Arial"/>
                <a:cs typeface="British Council Sans"/>
              </a:defRPr>
            </a:lvl1pPr>
          </a:lstStyle>
          <a:p>
            <a:r>
              <a:rPr lang="en-GB" dirty="0" err="1">
                <a:solidFill>
                  <a:prstClr val="white"/>
                </a:solidFill>
              </a:rPr>
              <a:t>www.britishcouncil.org</a:t>
            </a:r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4" name="pasted-image.pdf">
            <a:extLst>
              <a:ext uri="{FF2B5EF4-FFF2-40B4-BE49-F238E27FC236}">
                <a16:creationId xmlns:a16="http://schemas.microsoft.com/office/drawing/2014/main" id="{25CAD36A-15C2-2949-A7B7-63A55708A1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/>
          </a:blip>
          <a:stretch>
            <a:fillRect/>
          </a:stretch>
        </p:blipFill>
        <p:spPr>
          <a:xfrm>
            <a:off x="5340626" y="433785"/>
            <a:ext cx="3185795" cy="40925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90688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No Subtitle">
    <p:bg>
      <p:bgPr>
        <a:solidFill>
          <a:srgbClr val="0208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sted-image.pdf">
            <a:extLst>
              <a:ext uri="{FF2B5EF4-FFF2-40B4-BE49-F238E27FC236}">
                <a16:creationId xmlns:a16="http://schemas.microsoft.com/office/drawing/2014/main" id="{26BB3AC5-88E8-F74D-984A-4BC2F90C0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0763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7133" y="1192696"/>
            <a:ext cx="4939951" cy="552789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62A0881-6883-A54B-8893-C4BB51E9466D}"/>
              </a:ext>
            </a:extLst>
          </p:cNvPr>
          <p:cNvSpPr/>
          <p:nvPr userDrawn="1"/>
        </p:nvSpPr>
        <p:spPr>
          <a:xfrm>
            <a:off x="345600" y="3004456"/>
            <a:ext cx="8424000" cy="3716137"/>
          </a:xfrm>
          <a:prstGeom prst="rect">
            <a:avLst/>
          </a:prstGeom>
          <a:solidFill>
            <a:srgbClr val="020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99600" y="3240959"/>
            <a:ext cx="8344800" cy="2424346"/>
          </a:xfrm>
        </p:spPr>
        <p:txBody>
          <a:bodyPr lIns="72000" tIns="36000" rIns="72000" bIns="72000" anchor="t" anchorCtr="0">
            <a:noAutofit/>
          </a:bodyPr>
          <a:lstStyle>
            <a:lvl1pPr algn="l">
              <a:lnSpc>
                <a:spcPts val="4800"/>
              </a:lnSpc>
              <a:defRPr sz="4800" kern="1200" spc="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8424000" cy="396000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chemeClr val="bg1"/>
                </a:solidFill>
                <a:latin typeface="Arial"/>
                <a:cs typeface="British Council Sans"/>
              </a:defRPr>
            </a:lvl1pPr>
          </a:lstStyle>
          <a:p>
            <a:r>
              <a:rPr lang="en-GB" dirty="0" err="1">
                <a:solidFill>
                  <a:prstClr val="white"/>
                </a:solidFill>
              </a:rPr>
              <a:t>www.britishcouncil.org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F35FB5-D486-6D4F-9065-A5E4C83D33C0}"/>
              </a:ext>
            </a:extLst>
          </p:cNvPr>
          <p:cNvSpPr/>
          <p:nvPr userDrawn="1"/>
        </p:nvSpPr>
        <p:spPr>
          <a:xfrm>
            <a:off x="360000" y="3004456"/>
            <a:ext cx="8424000" cy="37161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5706C8-2939-3141-86DE-57662A96AC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986" y="438019"/>
            <a:ext cx="1375200" cy="405025"/>
          </a:xfrm>
          <a:prstGeom prst="rect">
            <a:avLst/>
          </a:prstGeom>
        </p:spPr>
      </p:pic>
      <p:pic>
        <p:nvPicPr>
          <p:cNvPr id="14" name="pasted-image.pdf">
            <a:extLst>
              <a:ext uri="{FF2B5EF4-FFF2-40B4-BE49-F238E27FC236}">
                <a16:creationId xmlns:a16="http://schemas.microsoft.com/office/drawing/2014/main" id="{457F8292-EDD0-5846-8343-3B956756A7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/>
          </a:blip>
          <a:stretch>
            <a:fillRect/>
          </a:stretch>
        </p:blipFill>
        <p:spPr>
          <a:xfrm>
            <a:off x="5340626" y="433785"/>
            <a:ext cx="3185795" cy="40925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50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bg>
      <p:bgPr>
        <a:solidFill>
          <a:srgbClr val="0208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sted-image.pdf">
            <a:extLst>
              <a:ext uri="{FF2B5EF4-FFF2-40B4-BE49-F238E27FC236}">
                <a16:creationId xmlns:a16="http://schemas.microsoft.com/office/drawing/2014/main" id="{3C4B2E72-BDEE-A949-BBD6-39ED9CBD3F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30763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7133" y="1192696"/>
            <a:ext cx="4939951" cy="5527898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DF67E22-F4C3-D143-8470-E0F255A28FD3}"/>
              </a:ext>
            </a:extLst>
          </p:cNvPr>
          <p:cNvSpPr/>
          <p:nvPr userDrawn="1"/>
        </p:nvSpPr>
        <p:spPr>
          <a:xfrm>
            <a:off x="345600" y="3004456"/>
            <a:ext cx="8424000" cy="3716137"/>
          </a:xfrm>
          <a:prstGeom prst="rect">
            <a:avLst/>
          </a:prstGeom>
          <a:solidFill>
            <a:srgbClr val="020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157524"/>
            <a:ext cx="8352000" cy="542951"/>
          </a:xfrm>
        </p:spPr>
        <p:txBody>
          <a:bodyPr lIns="72000" tIns="72000" rIns="72000" bIns="7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8424000" cy="396000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chemeClr val="bg1"/>
                </a:solidFill>
                <a:latin typeface="Arial"/>
                <a:cs typeface="British Council Sans"/>
              </a:defRPr>
            </a:lvl1pPr>
          </a:lstStyle>
          <a:p>
            <a:r>
              <a:rPr lang="en-GB" dirty="0" err="1">
                <a:solidFill>
                  <a:prstClr val="white"/>
                </a:solidFill>
              </a:rPr>
              <a:t>www.britishcouncil.org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349AB7-8221-C149-B9F3-B047FB1D1B1C}"/>
              </a:ext>
            </a:extLst>
          </p:cNvPr>
          <p:cNvSpPr/>
          <p:nvPr userDrawn="1"/>
        </p:nvSpPr>
        <p:spPr>
          <a:xfrm>
            <a:off x="360000" y="3004456"/>
            <a:ext cx="8424000" cy="371613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07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5750" indent="-285750">
              <a:buFont typeface="Arial"/>
              <a:buChar char="•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err="1"/>
              <a:t>www.britishcouncil.org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049D63-565D-48E4-9173-0B172111DC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745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66000"/>
            <a:ext cx="3960000" cy="4572000"/>
          </a:xfrm>
        </p:spPr>
        <p:txBody>
          <a:bodyPr/>
          <a:lstStyle>
            <a:lvl1pPr>
              <a:defRPr>
                <a:solidFill>
                  <a:srgbClr val="4A4A4A"/>
                </a:solidFill>
              </a:defRPr>
            </a:lvl1pPr>
            <a:lvl2pPr>
              <a:defRPr>
                <a:solidFill>
                  <a:srgbClr val="4A4A4A"/>
                </a:solidFill>
              </a:defRPr>
            </a:lvl2pPr>
            <a:lvl3pPr>
              <a:defRPr>
                <a:solidFill>
                  <a:srgbClr val="4A4A4A"/>
                </a:solidFill>
              </a:defRPr>
            </a:lvl3pPr>
            <a:lvl4pPr>
              <a:defRPr>
                <a:solidFill>
                  <a:srgbClr val="4A4A4A"/>
                </a:solidFill>
              </a:defRPr>
            </a:lvl4pPr>
            <a:lvl5pPr>
              <a:defRPr>
                <a:solidFill>
                  <a:srgbClr val="4A4A4A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762" y="1566000"/>
            <a:ext cx="39600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8424000" cy="396000"/>
          </a:xfrm>
          <a:prstGeom prst="rect">
            <a:avLst/>
          </a:prstGeom>
          <a:ln w="12700">
            <a:solidFill>
              <a:srgbClr val="00457C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r>
              <a:rPr lang="en-GB"/>
              <a:t>www.britishcouncil.org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3362" y="6324594"/>
            <a:ext cx="2057400" cy="39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fld id="{A1049D63-565D-48E4-9173-0B172111DC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253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www.britishcouncil.org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9D63-565D-48E4-9173-0B172111DC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362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8424000" cy="396000"/>
          </a:xfrm>
          <a:prstGeom prst="rect">
            <a:avLst/>
          </a:prstGeom>
          <a:ln w="12700">
            <a:solidFill>
              <a:srgbClr val="00457C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r>
              <a:rPr lang="en-GB"/>
              <a:t>www.britishcouncil.org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3362" y="6324594"/>
            <a:ext cx="2057400" cy="39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fld id="{A1049D63-565D-48E4-9173-0B172111DC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17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16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5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34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94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83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1F140-E3CC-4F47-B30E-7D5815262832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DCBF-0DD3-4BBD-9416-78AFF95E1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00" y="6324594"/>
            <a:ext cx="8424000" cy="396000"/>
          </a:xfrm>
          <a:prstGeom prst="rect">
            <a:avLst/>
          </a:prstGeom>
          <a:ln w="12700">
            <a:solidFill>
              <a:srgbClr val="00457C"/>
            </a:solidFill>
          </a:ln>
        </p:spPr>
        <p:txBody>
          <a:bodyPr vert="horz" lIns="108000" tIns="108000" rIns="108000" bIns="108000" rtlCol="0" anchor="ctr"/>
          <a:lstStyle>
            <a:lvl1pPr algn="l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r>
              <a:rPr lang="en-GB"/>
              <a:t>www.britishcouncil.org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8424000" cy="579303"/>
          </a:xfrm>
          <a:prstGeom prst="rect">
            <a:avLst/>
          </a:prstGeom>
          <a:ln w="12700">
            <a:solidFill>
              <a:srgbClr val="00457C"/>
            </a:solidFill>
          </a:ln>
        </p:spPr>
        <p:txBody>
          <a:bodyPr vert="horz" lIns="108000" tIns="108000" rIns="108000" bIns="7200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99" y="1566001"/>
            <a:ext cx="8208000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8000" y="990600"/>
            <a:ext cx="340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3362" y="6324594"/>
            <a:ext cx="2057400" cy="39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0" i="0">
                <a:solidFill>
                  <a:srgbClr val="00457C"/>
                </a:solidFill>
                <a:latin typeface="Arial"/>
                <a:cs typeface="British Council Sans"/>
              </a:defRPr>
            </a:lvl1pPr>
          </a:lstStyle>
          <a:p>
            <a:fld id="{A1049D63-565D-48E4-9173-0B172111DC5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29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0" i="0" kern="1200" cap="all" baseline="0">
          <a:solidFill>
            <a:srgbClr val="00457C"/>
          </a:solidFill>
          <a:latin typeface="Arial Black"/>
          <a:ea typeface="+mj-ea"/>
          <a:cs typeface="British Council Sans Black"/>
        </a:defRPr>
      </a:lvl1pPr>
    </p:titleStyle>
    <p:bodyStyle>
      <a:lvl1pPr marL="171450" indent="-171450" algn="l" defTabSz="685800" rtl="0" eaLnBrk="1" latinLnBrk="0" hangingPunct="1">
        <a:lnSpc>
          <a:spcPts val="2100"/>
        </a:lnSpc>
        <a:spcBef>
          <a:spcPts val="0"/>
        </a:spcBef>
        <a:spcAft>
          <a:spcPts val="1050"/>
        </a:spcAft>
        <a:buFont typeface="Arial" panose="020B0604020202020204" pitchFamily="34" charset="0"/>
        <a:buChar char="•"/>
        <a:defRPr sz="1800" b="0" i="0" kern="1200">
          <a:solidFill>
            <a:srgbClr val="4A4A4A"/>
          </a:solidFill>
          <a:latin typeface="Arial"/>
          <a:ea typeface="+mn-ea"/>
          <a:cs typeface="British Council Sans"/>
        </a:defRPr>
      </a:lvl1pPr>
      <a:lvl2pPr marL="514350" indent="-171450" algn="l" defTabSz="685800" rtl="0" eaLnBrk="1" latinLnBrk="0" hangingPunct="1">
        <a:lnSpc>
          <a:spcPts val="2100"/>
        </a:lnSpc>
        <a:spcBef>
          <a:spcPts val="0"/>
        </a:spcBef>
        <a:spcAft>
          <a:spcPts val="1050"/>
        </a:spcAft>
        <a:buFont typeface="Arial" panose="020B0604020202020204" pitchFamily="34" charset="0"/>
        <a:buChar char="•"/>
        <a:defRPr sz="1800" b="0" i="0" kern="1200">
          <a:solidFill>
            <a:srgbClr val="4A4A4A"/>
          </a:solidFill>
          <a:latin typeface="Arial"/>
          <a:ea typeface="+mn-ea"/>
          <a:cs typeface="British Council Sans"/>
        </a:defRPr>
      </a:lvl2pPr>
      <a:lvl3pPr marL="857250" indent="-171450" algn="l" defTabSz="685800" rtl="0" eaLnBrk="1" latinLnBrk="0" hangingPunct="1">
        <a:lnSpc>
          <a:spcPts val="2100"/>
        </a:lnSpc>
        <a:spcBef>
          <a:spcPts val="0"/>
        </a:spcBef>
        <a:spcAft>
          <a:spcPts val="1050"/>
        </a:spcAft>
        <a:buFont typeface="Arial" panose="020B0604020202020204" pitchFamily="34" charset="0"/>
        <a:buChar char="•"/>
        <a:defRPr sz="1800" b="0" i="0" kern="1200">
          <a:solidFill>
            <a:srgbClr val="4A4A4A"/>
          </a:solidFill>
          <a:latin typeface="Arial"/>
          <a:ea typeface="+mn-ea"/>
          <a:cs typeface="British Council Sans"/>
        </a:defRPr>
      </a:lvl3pPr>
      <a:lvl4pPr marL="1200150" indent="-171450" algn="l" defTabSz="685800" rtl="0" eaLnBrk="1" latinLnBrk="0" hangingPunct="1">
        <a:lnSpc>
          <a:spcPts val="2100"/>
        </a:lnSpc>
        <a:spcBef>
          <a:spcPts val="0"/>
        </a:spcBef>
        <a:spcAft>
          <a:spcPts val="1050"/>
        </a:spcAft>
        <a:buFont typeface="Arial" panose="020B0604020202020204" pitchFamily="34" charset="0"/>
        <a:buChar char="•"/>
        <a:defRPr sz="1800" b="0" i="0" kern="1200">
          <a:solidFill>
            <a:srgbClr val="4A4A4A"/>
          </a:solidFill>
          <a:latin typeface="Arial"/>
          <a:ea typeface="+mn-ea"/>
          <a:cs typeface="British Council Sans"/>
        </a:defRPr>
      </a:lvl4pPr>
      <a:lvl5pPr marL="1543050" indent="-171450" algn="l" defTabSz="685800" rtl="0" eaLnBrk="1" latinLnBrk="0" hangingPunct="1">
        <a:lnSpc>
          <a:spcPts val="2100"/>
        </a:lnSpc>
        <a:spcBef>
          <a:spcPts val="0"/>
        </a:spcBef>
        <a:spcAft>
          <a:spcPts val="1050"/>
        </a:spcAft>
        <a:buFont typeface="Arial" panose="020B0604020202020204" pitchFamily="34" charset="0"/>
        <a:buChar char="•"/>
        <a:defRPr sz="1800" b="0" i="0" kern="1200">
          <a:solidFill>
            <a:srgbClr val="4A4A4A"/>
          </a:solidFill>
          <a:latin typeface="Arial"/>
          <a:ea typeface="+mn-ea"/>
          <a:cs typeface="British Council San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915" userDrawn="1">
          <p15:clr>
            <a:srgbClr val="F26B43"/>
          </p15:clr>
        </p15:guide>
        <p15:guide id="2" pos="317" userDrawn="1">
          <p15:clr>
            <a:srgbClr val="F26B43"/>
          </p15:clr>
        </p15:guide>
        <p15:guide id="3" pos="5443" userDrawn="1">
          <p15:clr>
            <a:srgbClr val="F26B43"/>
          </p15:clr>
        </p15:guide>
        <p15:guide id="4" orient="horz" pos="640" userDrawn="1">
          <p15:clr>
            <a:srgbClr val="F26B43"/>
          </p15:clr>
        </p15:guide>
        <p15:guide id="5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skiportal.edu.me/Pages/Inkluzivnoobrazovanje.aspx" TargetMode="External"/><Relationship Id="rId2" Type="http://schemas.openxmlformats.org/officeDocument/2006/relationships/hyperlink" Target="http://www.csie.org.uk/resources/inclusion-index-explained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britishcouncil.me/obrazovanje/skole-za-21-vijek/zasto/podrska-skolam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00" y="1405719"/>
            <a:ext cx="8388000" cy="5281684"/>
          </a:xfrm>
        </p:spPr>
        <p:txBody>
          <a:bodyPr/>
          <a:lstStyle/>
          <a:p>
            <a:br>
              <a:rPr lang="sr-Latn-RS" sz="1600" cap="none" dirty="0"/>
            </a:br>
            <a:br>
              <a:rPr lang="sr-Latn-RS" sz="1600" cap="none" dirty="0"/>
            </a:br>
            <a:br>
              <a:rPr lang="sr-Latn-RS" sz="2400" cap="none" dirty="0"/>
            </a:br>
            <a:r>
              <a:rPr lang="sr-Latn-RS" cap="none" dirty="0"/>
              <a:t>Škole za 21. vijek</a:t>
            </a:r>
            <a:br>
              <a:rPr lang="sr-Latn-RS" cap="none" dirty="0"/>
            </a:br>
            <a:r>
              <a:rPr lang="sr-Latn-RS" sz="3200" b="1" cap="none" spc="0" dirty="0">
                <a:latin typeface="Calibri"/>
                <a:cs typeface="+mj-cs"/>
              </a:rPr>
              <a:t>Uloga programa „Škole za 21. vijek“ u kreiranju inkluzivnog okruženja</a:t>
            </a:r>
            <a:br>
              <a:rPr lang="sr-Latn-RS" sz="3200" b="1" cap="none" spc="0" dirty="0">
                <a:latin typeface="Calibri"/>
                <a:cs typeface="+mj-cs"/>
              </a:rPr>
            </a:br>
            <a:r>
              <a:rPr lang="sr-Latn-RS" sz="2800" b="1" cap="none" spc="0" dirty="0">
                <a:latin typeface="Calibri"/>
                <a:cs typeface="+mj-cs"/>
              </a:rPr>
              <a:t>Voditelji: Dragan Marković, Aleksandra Radoman-Kovačević</a:t>
            </a:r>
            <a:endParaRPr lang="en-GB" sz="2000" cap="non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6000" y="6288123"/>
            <a:ext cx="8424000" cy="568818"/>
          </a:xfrm>
        </p:spPr>
        <p:txBody>
          <a:bodyPr/>
          <a:lstStyle/>
          <a:p>
            <a:r>
              <a:rPr lang="en-GB" dirty="0">
                <a:solidFill>
                  <a:prstClr val="white"/>
                </a:solidFill>
              </a:rPr>
              <a:t>www.britishcouncil.org</a:t>
            </a:r>
          </a:p>
        </p:txBody>
      </p:sp>
    </p:spTree>
    <p:extLst>
      <p:ext uri="{BB962C8B-B14F-4D97-AF65-F5344CB8AC3E}">
        <p14:creationId xmlns:p14="http://schemas.microsoft.com/office/powerpoint/2010/main" val="403119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5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r-Latn-ME" sz="4000" dirty="0">
                <a:solidFill>
                  <a:srgbClr val="002060"/>
                </a:solidFill>
                <a:latin typeface="Arial Black" panose="020B0A04020102020204" pitchFamily="34" charset="0"/>
              </a:rPr>
              <a:t>Druge perspektive</a:t>
            </a:r>
            <a:endParaRPr lang="en-GB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Google Shape;80;p17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157755"/>
              </p:ext>
            </p:extLst>
          </p:nvPr>
        </p:nvGraphicFramePr>
        <p:xfrm>
          <a:off x="251520" y="1389362"/>
          <a:ext cx="8579296" cy="5080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23767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ME" dirty="0">
                <a:solidFill>
                  <a:srgbClr val="002060"/>
                </a:solidFill>
                <a:latin typeface="Arial Black" panose="020B0A04020102020204" pitchFamily="34" charset="0"/>
              </a:rPr>
              <a:t>Korisni linkovi</a:t>
            </a:r>
            <a:endParaRPr lang="en-GB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Index za inkluziju</a:t>
            </a:r>
          </a:p>
          <a:p>
            <a:pPr marL="0" indent="0">
              <a:buNone/>
            </a:pP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http://www.csie.org.uk/resources/inclusion-index-explained.shtml</a:t>
            </a:r>
            <a:endParaRPr lang="sr-Latn-ME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ME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Skolski portal (inkluzija)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http://www.skolskiportal.edu.me/Pages/Inkluzivnoobrazovanje.aspx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r-Latn-ME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sz="2600" dirty="0">
                <a:latin typeface="Arial" panose="020B0604020202020204" pitchFamily="34" charset="0"/>
                <a:cs typeface="Arial" panose="020B0604020202020204" pitchFamily="34" charset="0"/>
              </a:rPr>
              <a:t>British Council Montenegro - ,,Vještine za 21. vijek’’</a:t>
            </a:r>
          </a:p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https://www.britishcouncil.me/obrazovanje/skole-za-21-vijek/zasto/podrska-skolama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Google Shape;80;p17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0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INKLUZIJA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Inkluzija</a:t>
            </a:r>
            <a:r>
              <a:rPr lang="en-US" sz="2400" dirty="0"/>
              <a:t>: </a:t>
            </a:r>
            <a:r>
              <a:rPr lang="en-US" sz="2400" dirty="0" err="1"/>
              <a:t>obrazovna</a:t>
            </a:r>
            <a:r>
              <a:rPr lang="en-US" sz="2400" dirty="0"/>
              <a:t> </a:t>
            </a:r>
            <a:r>
              <a:rPr lang="en-US" sz="2400" dirty="0" err="1"/>
              <a:t>okruženja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prilagođavaju</a:t>
            </a:r>
            <a:r>
              <a:rPr lang="en-US" sz="2400" dirty="0"/>
              <a:t> </a:t>
            </a:r>
            <a:r>
              <a:rPr lang="en-US" sz="2400" dirty="0" err="1"/>
              <a:t>dizajn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fizičke</a:t>
            </a:r>
            <a:r>
              <a:rPr lang="en-US" sz="2400" dirty="0"/>
              <a:t> </a:t>
            </a:r>
            <a:r>
              <a:rPr lang="en-US" sz="2400" dirty="0" err="1"/>
              <a:t>strukture</a:t>
            </a:r>
            <a:r>
              <a:rPr lang="en-US" sz="2400" dirty="0"/>
              <a:t>, </a:t>
            </a:r>
            <a:r>
              <a:rPr lang="en-US" sz="2400" dirty="0" err="1"/>
              <a:t>nastavne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nastavni</a:t>
            </a:r>
            <a:r>
              <a:rPr lang="en-US" sz="2400" dirty="0"/>
              <a:t> plan </a:t>
            </a:r>
            <a:r>
              <a:rPr lang="en-US" sz="2400" dirty="0" err="1"/>
              <a:t>i</a:t>
            </a:r>
            <a:r>
              <a:rPr lang="en-US" sz="2400" dirty="0"/>
              <a:t> program,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kulturu</a:t>
            </a:r>
            <a:r>
              <a:rPr lang="en-US" sz="2400" dirty="0"/>
              <a:t>, </a:t>
            </a:r>
            <a:r>
              <a:rPr lang="en-US" sz="2400" dirty="0" err="1"/>
              <a:t>politiku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praksu</a:t>
            </a:r>
            <a:r>
              <a:rPr lang="en-US" sz="2400" dirty="0"/>
              <a:t> </a:t>
            </a:r>
            <a:r>
              <a:rPr lang="en-US" sz="2400" dirty="0" err="1"/>
              <a:t>obrazovnih</a:t>
            </a:r>
            <a:r>
              <a:rPr lang="en-US" sz="2400" dirty="0"/>
              <a:t> </a:t>
            </a:r>
            <a:r>
              <a:rPr lang="en-US" sz="2400" dirty="0" err="1"/>
              <a:t>okruženja</a:t>
            </a:r>
            <a:r>
              <a:rPr lang="en-US" sz="2400" dirty="0"/>
              <a:t> </a:t>
            </a:r>
            <a:r>
              <a:rPr lang="en-US" sz="2400" dirty="0" err="1"/>
              <a:t>tako</a:t>
            </a:r>
            <a:r>
              <a:rPr lang="en-US" sz="2400" dirty="0"/>
              <a:t> da </a:t>
            </a:r>
            <a:r>
              <a:rPr lang="en-US" sz="2400" dirty="0" err="1"/>
              <a:t>budu</a:t>
            </a:r>
            <a:r>
              <a:rPr lang="en-US" sz="2400" dirty="0"/>
              <a:t> </a:t>
            </a:r>
            <a:r>
              <a:rPr lang="en-US" sz="2400" dirty="0" err="1"/>
              <a:t>dostupna</a:t>
            </a:r>
            <a:r>
              <a:rPr lang="en-US" sz="2400" dirty="0"/>
              <a:t> </a:t>
            </a:r>
            <a:r>
              <a:rPr lang="en-US" sz="2400" dirty="0" err="1"/>
              <a:t>svim</a:t>
            </a:r>
            <a:r>
              <a:rPr lang="en-US" sz="2400" dirty="0"/>
              <a:t> </a:t>
            </a:r>
            <a:r>
              <a:rPr lang="en-US" sz="2400" dirty="0" err="1"/>
              <a:t>učenicima</a:t>
            </a:r>
            <a:r>
              <a:rPr lang="en-US" sz="2400" dirty="0"/>
              <a:t> </a:t>
            </a:r>
            <a:r>
              <a:rPr lang="en-US" sz="2400" dirty="0" err="1"/>
              <a:t>bez</a:t>
            </a:r>
            <a:r>
              <a:rPr lang="en-US" sz="2400" dirty="0"/>
              <a:t> </a:t>
            </a:r>
            <a:r>
              <a:rPr lang="en-US" sz="2400" dirty="0" err="1"/>
              <a:t>diskriminacije</a:t>
            </a:r>
            <a:r>
              <a:rPr lang="en-US" sz="2400" dirty="0"/>
              <a:t>. </a:t>
            </a:r>
            <a:r>
              <a:rPr lang="en-US" sz="2400" dirty="0" err="1"/>
              <a:t>Postavljanje</a:t>
            </a:r>
            <a:r>
              <a:rPr lang="en-US" sz="2400" dirty="0"/>
              <a:t> </a:t>
            </a:r>
            <a:r>
              <a:rPr lang="en-US" sz="2400" dirty="0" err="1"/>
              <a:t>učenika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invaliditetom</a:t>
            </a:r>
            <a:r>
              <a:rPr lang="en-US" sz="2400" dirty="0"/>
              <a:t> u </a:t>
            </a:r>
            <a:r>
              <a:rPr lang="en-US" sz="2400" dirty="0" err="1"/>
              <a:t>redovne</a:t>
            </a:r>
            <a:r>
              <a:rPr lang="en-US" sz="2400" dirty="0"/>
              <a:t> </a:t>
            </a:r>
            <a:r>
              <a:rPr lang="en-US" sz="2400" dirty="0" err="1"/>
              <a:t>razrede</a:t>
            </a:r>
            <a:r>
              <a:rPr lang="en-US" sz="2400" dirty="0"/>
              <a:t> </a:t>
            </a:r>
            <a:r>
              <a:rPr lang="en-US" sz="2400" dirty="0" err="1"/>
              <a:t>bez</a:t>
            </a:r>
            <a:r>
              <a:rPr lang="en-US" sz="2400" dirty="0"/>
              <a:t> </a:t>
            </a:r>
            <a:r>
              <a:rPr lang="en-US" sz="2400" dirty="0" err="1"/>
              <a:t>ovih</a:t>
            </a:r>
            <a:r>
              <a:rPr lang="en-US" sz="2400" dirty="0"/>
              <a:t> </a:t>
            </a:r>
            <a:r>
              <a:rPr lang="en-US" sz="2400" dirty="0" err="1"/>
              <a:t>prilagodbi</a:t>
            </a:r>
            <a:r>
              <a:rPr lang="en-US" sz="2400" dirty="0"/>
              <a:t> ne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inkluziju</a:t>
            </a:r>
            <a:r>
              <a:rPr lang="en-US" sz="2400" dirty="0"/>
              <a:t>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pic>
        <p:nvPicPr>
          <p:cNvPr id="5" name="Google Shape;80;p17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814" y="5960076"/>
            <a:ext cx="1956986" cy="39627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9322" y="3429000"/>
            <a:ext cx="2745354" cy="178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5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Box 0"/>
          <p:cNvSpPr txBox="1"/>
          <p:nvPr/>
        </p:nvSpPr>
        <p:spPr>
          <a:xfrm>
            <a:off x="698500" y="383540"/>
            <a:ext cx="4462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altLang="en-US" sz="2800" b="1" dirty="0">
              <a:solidFill>
                <a:srgbClr val="4472C4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45494" y="6051311"/>
            <a:ext cx="1937982" cy="34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400" dirty="0">
                <a:solidFill>
                  <a:prstClr val="white"/>
                </a:solidFill>
              </a:rPr>
              <a:t>Škole za 21. vijek</a:t>
            </a:r>
            <a:endParaRPr lang="en-GB" sz="1400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3876" y="846662"/>
            <a:ext cx="8229600" cy="630872"/>
          </a:xfrm>
        </p:spPr>
        <p:txBody>
          <a:bodyPr>
            <a:noAutofit/>
          </a:bodyPr>
          <a:lstStyle/>
          <a:p>
            <a:pPr algn="l"/>
            <a:r>
              <a:rPr lang="sr-Latn-ME" sz="3600" b="1" dirty="0">
                <a:solidFill>
                  <a:schemeClr val="tx2"/>
                </a:solidFill>
                <a:latin typeface="Arial Black" panose="020B0A04020102020204" pitchFamily="34" charset="0"/>
              </a:rPr>
              <a:t>KONCEPTI</a:t>
            </a:r>
            <a:endParaRPr lang="en-GB" sz="3600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453876" y="1340768"/>
            <a:ext cx="8229600" cy="4453955"/>
          </a:xfrm>
        </p:spPr>
        <p:txBody>
          <a:bodyPr anchor="ctr">
            <a:normAutofit/>
          </a:bodyPr>
          <a:lstStyle/>
          <a:p>
            <a:pPr algn="just"/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ITIVNA DISKRIMINACIJA/AFIRMATIVNA AKCIJA</a:t>
            </a:r>
          </a:p>
          <a:p>
            <a:pPr algn="just"/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JEDNAKOST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6744" y="599516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2539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294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sz="3200" dirty="0">
                <a:solidFill>
                  <a:srgbClr val="002060"/>
                </a:solidFill>
                <a:latin typeface="Arial Black" panose="020B0A04020102020204" pitchFamily="34" charset="0"/>
              </a:rPr>
              <a:t>Inkluzivno obrazovanje kao instrument ostvarenja ljudskih prava</a:t>
            </a:r>
            <a:endParaRPr lang="en-GB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ME" dirty="0"/>
          </a:p>
          <a:p>
            <a:pPr algn="just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UN Konvencija o dječjim pravima:</a:t>
            </a:r>
          </a:p>
          <a:p>
            <a:pPr marL="0" indent="0">
              <a:buNone/>
            </a:pP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Član 28 -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pravo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obrazovanje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bez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obzira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ko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bez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obzira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pol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poteškoću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bilo 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pritvoru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raseljena lica.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  <p:pic>
        <p:nvPicPr>
          <p:cNvPr id="6" name="Google Shape;80;p1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878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IN</a:t>
            </a:r>
            <a:r>
              <a:rPr lang="sr-Latn-ME" b="1" dirty="0">
                <a:solidFill>
                  <a:srgbClr val="002060"/>
                </a:solidFill>
                <a:latin typeface="Arial Black" panose="020B0A04020102020204" pitchFamily="34" charset="0"/>
              </a:rPr>
              <a:t>K</a:t>
            </a: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LU</a:t>
            </a:r>
            <a:r>
              <a:rPr lang="sr-Latn-ME" b="1" dirty="0">
                <a:solidFill>
                  <a:srgbClr val="002060"/>
                </a:solidFill>
                <a:latin typeface="Arial Black" panose="020B0A04020102020204" pitchFamily="34" charset="0"/>
              </a:rPr>
              <a:t>ZIVNO OBRAZOVANJE</a:t>
            </a:r>
            <a:r>
              <a:rPr lang="sr-Latn-ME" b="1" dirty="0">
                <a:solidFill>
                  <a:srgbClr val="002060"/>
                </a:solidFill>
              </a:rPr>
              <a:t>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podrazumjeva promjenu i prilagođavanje kompletnog obrazovnog sistema – zakonski i na nivou politika, sistema finansiranja, administracije, kreiranja, realizacije i praćenja obrazovanja i način na koji su škole organizovane.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B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80;p17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1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ZAKON</a:t>
            </a:r>
            <a:r>
              <a:rPr lang="sr-Latn-ME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O VASPITANJU I OBRAZOVANJU DJECE SA POSEBNIM</a:t>
            </a:r>
            <a:r>
              <a:rPr lang="sr-Latn-ME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OBRAZOVNIM</a:t>
            </a:r>
            <a:r>
              <a:rPr lang="sr-Latn-ME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POTREBAMA</a:t>
            </a:r>
            <a:endParaRPr lang="en-GB" sz="2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680520"/>
          </a:xfrm>
        </p:spPr>
        <p:txBody>
          <a:bodyPr>
            <a:normAutofit fontScale="92500" lnSpcReduction="20000"/>
          </a:bodyPr>
          <a:lstStyle/>
          <a:p>
            <a:endParaRPr lang="sr-Latn-ME" dirty="0"/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obrazovnim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smislu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r-Latn-ME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r-Latn-ME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smetnjama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tjelesnom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intelektualnom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senzornom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smetnjom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smetnjama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smetnjom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spektra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autizma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sr-Latn-ME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teškoćama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govorno-jezičkim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teškoćama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poremećajima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ponašanju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teškim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hroničnim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oboljenjima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dugotrajno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bolesna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poteškoće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učenju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teškoće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uzrokovane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emocionalnim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socijalnim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jezičkim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kulturološkim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preprekama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Google Shape;80;p17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5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41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sr-Latn-ME" sz="3600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Posebne obrazovne potrebe Vs. Smetnje u razvoju</a:t>
            </a:r>
            <a:endParaRPr lang="en-GB" sz="3600" dirty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050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ME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Posebne obrazovne potrebe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– širi pojam – sve potrebe na koje se obraća pažnja i na koje se pokušava odgovoriti – nivo učionice – prilagođeni pristupi, individualizirani pristupi</a:t>
            </a:r>
          </a:p>
          <a:p>
            <a:pPr algn="just"/>
            <a:r>
              <a:rPr lang="sr-Latn-ME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Smetnje u razvoju 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nekada ne povlače za sobom i posebne obrazovne potrebe ukoliko dijete/mlada osoba ima zadovoljene obrazovne potrebe, ukoliko je urađeno prilagođavanje u odnosu na fi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ičke i ostale potrebe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dj</a:t>
            </a:r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eteta/mlade osobe </a:t>
            </a:r>
          </a:p>
          <a:p>
            <a:pPr algn="just"/>
            <a:r>
              <a:rPr lang="sr-Latn-M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POSEBNE OBRAZOVNE POTREBE NE POVLAČE ZA SOBOM SMETNJE U RAZVOJU I SLIČNE SMETNJE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Google Shape;80;p17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251520" y="5615559"/>
            <a:ext cx="1616926" cy="1212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6284841"/>
            <a:ext cx="1956986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6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r-Latn-ME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Škole za 21. vijek i inkluzivno okruženje</a:t>
            </a:r>
            <a:endParaRPr lang="en-GB" b="1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Ključni koncepti Škole za 21. vijek: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Kritičko mišljenje 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Rješavanje problema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Okruženje za učenje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Pitanja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Dokazi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Druge Perspektive</a:t>
            </a:r>
          </a:p>
          <a:p>
            <a:pPr marL="514350" indent="-514350">
              <a:buAutoNum type="arabicPeriod"/>
            </a:pPr>
            <a:r>
              <a:rPr lang="sr-Latn-ME" sz="2800" dirty="0">
                <a:latin typeface="Arial" panose="020B0604020202020204" pitchFamily="34" charset="0"/>
                <a:cs typeface="Arial" panose="020B0604020202020204" pitchFamily="34" charset="0"/>
              </a:rPr>
              <a:t>Rješavanje problema</a:t>
            </a:r>
          </a:p>
        </p:txBody>
      </p:sp>
    </p:spTree>
    <p:extLst>
      <p:ext uri="{BB962C8B-B14F-4D97-AF65-F5344CB8AC3E}">
        <p14:creationId xmlns:p14="http://schemas.microsoft.com/office/powerpoint/2010/main" val="262714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txBody>
          <a:bodyPr/>
          <a:lstStyle/>
          <a:p>
            <a:pPr algn="l"/>
            <a:r>
              <a:rPr lang="sr-Latn-ME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Okruženje za učenje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894916"/>
              </p:ext>
            </p:extLst>
          </p:nvPr>
        </p:nvGraphicFramePr>
        <p:xfrm>
          <a:off x="457200" y="1556792"/>
          <a:ext cx="84352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4357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tish Council_Presentation Blue">
  <a:themeElements>
    <a:clrScheme name="British Council Blue">
      <a:dk1>
        <a:sysClr val="windowText" lastClr="000000"/>
      </a:dk1>
      <a:lt1>
        <a:sysClr val="window" lastClr="FFFFFF"/>
      </a:lt1>
      <a:dk2>
        <a:srgbClr val="1EAEE5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st Century School - School leaders.potx" id="{5FCE04A2-55DB-4AAB-8AA8-5B3F5DFD163A}" vid="{E6389065-5924-4140-8357-03305ADF508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476</Words>
  <Application>Microsoft Office PowerPoint</Application>
  <PresentationFormat>On-screen Show (4:3)</PresentationFormat>
  <Paragraphs>55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Office Theme</vt:lpstr>
      <vt:lpstr>British Council_Presentation Blue</vt:lpstr>
      <vt:lpstr>   Škole za 21. vijek Uloga programa „Škole za 21. vijek“ u kreiranju inkluzivnog okruženja Voditelji: Dragan Marković, Aleksandra Radoman-Kovačević</vt:lpstr>
      <vt:lpstr>INKLUZIJA</vt:lpstr>
      <vt:lpstr>KONCEPTI</vt:lpstr>
      <vt:lpstr>Inkluzivno obrazovanje kao instrument ostvarenja ljudskih prava</vt:lpstr>
      <vt:lpstr>PowerPoint Presentation</vt:lpstr>
      <vt:lpstr>ZAKON O VASPITANJU I OBRAZOVANJU DJECE SA POSEBNIM OBRAZOVNIM POTREBAMA</vt:lpstr>
      <vt:lpstr>Posebne obrazovne potrebe Vs. Smetnje u razvoju</vt:lpstr>
      <vt:lpstr>Škole za 21. vijek i inkluzivno okruženje</vt:lpstr>
      <vt:lpstr>Okruženje za učenje</vt:lpstr>
      <vt:lpstr>Druge perspektive</vt:lpstr>
      <vt:lpstr>Korisni linkovi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Micro:bita u nastavi predmeta Crnogorski - srpski, bosanski i hrvatski jezik i književnost</dc:title>
  <dc:creator>Windows User</dc:creator>
  <cp:lastModifiedBy>Sanja Dabetic</cp:lastModifiedBy>
  <cp:revision>56</cp:revision>
  <dcterms:created xsi:type="dcterms:W3CDTF">2020-05-14T21:00:08Z</dcterms:created>
  <dcterms:modified xsi:type="dcterms:W3CDTF">2020-06-12T13:35:06Z</dcterms:modified>
</cp:coreProperties>
</file>