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5" r:id="rId2"/>
    <p:sldMasterId id="2147483713" r:id="rId3"/>
    <p:sldMasterId id="2147483721" r:id="rId4"/>
  </p:sldMasterIdLst>
  <p:notesMasterIdLst>
    <p:notesMasterId r:id="rId18"/>
  </p:notesMasterIdLst>
  <p:sldIdLst>
    <p:sldId id="267" r:id="rId5"/>
    <p:sldId id="283" r:id="rId6"/>
    <p:sldId id="330" r:id="rId7"/>
    <p:sldId id="284" r:id="rId8"/>
    <p:sldId id="318" r:id="rId9"/>
    <p:sldId id="323" r:id="rId10"/>
    <p:sldId id="304" r:id="rId11"/>
    <p:sldId id="327" r:id="rId12"/>
    <p:sldId id="334" r:id="rId13"/>
    <p:sldId id="335" r:id="rId14"/>
    <p:sldId id="331" r:id="rId15"/>
    <p:sldId id="332" r:id="rId16"/>
    <p:sldId id="33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8B49BFA-4145-494E-81D4-DFB469B20D32}">
          <p14:sldIdLst>
            <p14:sldId id="267"/>
          </p14:sldIdLst>
        </p14:section>
        <p14:section name="Untitled Section" id="{C119624E-9C4F-4D1C-B3FA-A5087BB75966}">
          <p14:sldIdLst>
            <p14:sldId id="283"/>
            <p14:sldId id="330"/>
            <p14:sldId id="284"/>
            <p14:sldId id="318"/>
            <p14:sldId id="323"/>
            <p14:sldId id="304"/>
            <p14:sldId id="327"/>
            <p14:sldId id="334"/>
            <p14:sldId id="335"/>
            <p14:sldId id="331"/>
            <p14:sldId id="332"/>
            <p14:sldId id="33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FC9804-7561-4649-99E7-7F199FAA6126}" type="doc">
      <dgm:prSet loTypeId="urn:microsoft.com/office/officeart/2005/8/layout/cycle3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685022B-9E17-4A9B-A102-479CFE5640A3}">
      <dgm:prSet phldrT="[Text]"/>
      <dgm:spPr/>
      <dgm:t>
        <a:bodyPr/>
        <a:lstStyle/>
        <a:p>
          <a:r>
            <a:rPr lang="bs-Latn-BA" dirty="0" smtClean="0"/>
            <a:t>Definiši problem</a:t>
          </a:r>
          <a:endParaRPr lang="en-US" dirty="0"/>
        </a:p>
      </dgm:t>
    </dgm:pt>
    <dgm:pt modelId="{55956BC5-9C47-483B-8E2D-7BB3C9A49993}" type="parTrans" cxnId="{242F0E5C-262B-4479-8D0D-5DAA0FE42B4A}">
      <dgm:prSet/>
      <dgm:spPr/>
      <dgm:t>
        <a:bodyPr/>
        <a:lstStyle/>
        <a:p>
          <a:endParaRPr lang="en-US"/>
        </a:p>
      </dgm:t>
    </dgm:pt>
    <dgm:pt modelId="{A30A83C3-DF51-4D38-ABB5-E28484976509}" type="sibTrans" cxnId="{242F0E5C-262B-4479-8D0D-5DAA0FE42B4A}">
      <dgm:prSet/>
      <dgm:spPr/>
      <dgm:t>
        <a:bodyPr/>
        <a:lstStyle/>
        <a:p>
          <a:endParaRPr lang="en-US"/>
        </a:p>
      </dgm:t>
    </dgm:pt>
    <dgm:pt modelId="{AD20EBD8-3049-4EE0-8874-94FE9987A97C}">
      <dgm:prSet phldrT="[Text]"/>
      <dgm:spPr/>
      <dgm:t>
        <a:bodyPr/>
        <a:lstStyle/>
        <a:p>
          <a:r>
            <a:rPr lang="bs-Latn-BA" dirty="0"/>
            <a:t>Predloži rješenja</a:t>
          </a:r>
          <a:endParaRPr lang="en-US" dirty="0"/>
        </a:p>
      </dgm:t>
    </dgm:pt>
    <dgm:pt modelId="{7F53312D-4DA8-4C27-8A70-7286981CACC3}" type="parTrans" cxnId="{BB74587C-2291-4A35-B011-CD0B2F90B7DA}">
      <dgm:prSet/>
      <dgm:spPr/>
      <dgm:t>
        <a:bodyPr/>
        <a:lstStyle/>
        <a:p>
          <a:endParaRPr lang="en-US"/>
        </a:p>
      </dgm:t>
    </dgm:pt>
    <dgm:pt modelId="{5BA317F1-D947-4879-9268-738EAA2E8480}" type="sibTrans" cxnId="{BB74587C-2291-4A35-B011-CD0B2F90B7DA}">
      <dgm:prSet/>
      <dgm:spPr/>
      <dgm:t>
        <a:bodyPr/>
        <a:lstStyle/>
        <a:p>
          <a:endParaRPr lang="en-US"/>
        </a:p>
      </dgm:t>
    </dgm:pt>
    <dgm:pt modelId="{450553C2-636F-4CEB-84C6-5CC90EE6F241}">
      <dgm:prSet phldrT="[Text]"/>
      <dgm:spPr/>
      <dgm:t>
        <a:bodyPr/>
        <a:lstStyle/>
        <a:p>
          <a:r>
            <a:rPr lang="bs-Latn-BA" smtClean="0"/>
            <a:t>Postavi hipotezu</a:t>
          </a:r>
          <a:endParaRPr lang="en-US" dirty="0"/>
        </a:p>
      </dgm:t>
    </dgm:pt>
    <dgm:pt modelId="{DF960B31-8001-4AAC-AC9C-D36A91B369EF}" type="parTrans" cxnId="{FEE70E39-0003-496C-B2BC-CDFFBD4275CB}">
      <dgm:prSet/>
      <dgm:spPr/>
      <dgm:t>
        <a:bodyPr/>
        <a:lstStyle/>
        <a:p>
          <a:endParaRPr lang="en-US"/>
        </a:p>
      </dgm:t>
    </dgm:pt>
    <dgm:pt modelId="{D6E93A35-A576-4441-BBA2-6C61EE3E90A4}" type="sibTrans" cxnId="{FEE70E39-0003-496C-B2BC-CDFFBD4275CB}">
      <dgm:prSet/>
      <dgm:spPr/>
      <dgm:t>
        <a:bodyPr/>
        <a:lstStyle/>
        <a:p>
          <a:endParaRPr lang="en-US"/>
        </a:p>
      </dgm:t>
    </dgm:pt>
    <dgm:pt modelId="{6EF2F4DB-E6B7-4E2F-8922-FF38FE6BEBC8}">
      <dgm:prSet phldrT="[Text]"/>
      <dgm:spPr/>
      <dgm:t>
        <a:bodyPr/>
        <a:lstStyle/>
        <a:p>
          <a:r>
            <a:rPr lang="bs-Latn-BA" dirty="0"/>
            <a:t>Napravi plan koraka</a:t>
          </a:r>
          <a:endParaRPr lang="en-US" dirty="0"/>
        </a:p>
      </dgm:t>
    </dgm:pt>
    <dgm:pt modelId="{651B1D73-AA10-4CF3-9107-C838207DB75C}" type="parTrans" cxnId="{45AC7FBD-3AE1-4A92-BCFE-8C2CCEEEE46E}">
      <dgm:prSet/>
      <dgm:spPr/>
      <dgm:t>
        <a:bodyPr/>
        <a:lstStyle/>
        <a:p>
          <a:endParaRPr lang="en-US"/>
        </a:p>
      </dgm:t>
    </dgm:pt>
    <dgm:pt modelId="{BE295855-336A-49D7-AB76-3B4B76F6007C}" type="sibTrans" cxnId="{45AC7FBD-3AE1-4A92-BCFE-8C2CCEEEE46E}">
      <dgm:prSet/>
      <dgm:spPr/>
      <dgm:t>
        <a:bodyPr/>
        <a:lstStyle/>
        <a:p>
          <a:endParaRPr lang="en-US"/>
        </a:p>
      </dgm:t>
    </dgm:pt>
    <dgm:pt modelId="{0FE57AAE-BDAF-440A-8079-40C0E34223F4}">
      <dgm:prSet phldrT="[Text]"/>
      <dgm:spPr/>
      <dgm:t>
        <a:bodyPr/>
        <a:lstStyle/>
        <a:p>
          <a:r>
            <a:rPr lang="bs-Latn-BA" dirty="0" smtClean="0"/>
            <a:t>Testiraj i poboljšaj prototip</a:t>
          </a:r>
          <a:endParaRPr lang="en-US" dirty="0"/>
        </a:p>
      </dgm:t>
    </dgm:pt>
    <dgm:pt modelId="{78236ED3-2206-4985-A890-E650364C4F18}" type="parTrans" cxnId="{4CEE28E5-CBF2-47AA-8C70-5B33CF3471BD}">
      <dgm:prSet/>
      <dgm:spPr/>
      <dgm:t>
        <a:bodyPr/>
        <a:lstStyle/>
        <a:p>
          <a:endParaRPr lang="en-US"/>
        </a:p>
      </dgm:t>
    </dgm:pt>
    <dgm:pt modelId="{B128ADA4-74A2-477E-A21B-05CB22F9EDD2}" type="sibTrans" cxnId="{4CEE28E5-CBF2-47AA-8C70-5B33CF3471BD}">
      <dgm:prSet/>
      <dgm:spPr/>
      <dgm:t>
        <a:bodyPr/>
        <a:lstStyle/>
        <a:p>
          <a:endParaRPr lang="en-US"/>
        </a:p>
      </dgm:t>
    </dgm:pt>
    <dgm:pt modelId="{E9A55DBD-2150-459C-847F-0B3D72946CA9}" type="pres">
      <dgm:prSet presAssocID="{13FC9804-7561-4649-99E7-7F199FAA612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545A660-4C20-494E-A7D2-EB791B849DE2}" type="pres">
      <dgm:prSet presAssocID="{13FC9804-7561-4649-99E7-7F199FAA6126}" presName="cycle" presStyleCnt="0"/>
      <dgm:spPr/>
      <dgm:t>
        <a:bodyPr/>
        <a:lstStyle/>
        <a:p>
          <a:endParaRPr lang="en-GB"/>
        </a:p>
      </dgm:t>
    </dgm:pt>
    <dgm:pt modelId="{7189B96A-4C96-4861-AA6C-ECF358996DD1}" type="pres">
      <dgm:prSet presAssocID="{4685022B-9E17-4A9B-A102-479CFE5640A3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BC69C4-9EEE-4699-AFBB-9F1F0487F1DA}" type="pres">
      <dgm:prSet presAssocID="{A30A83C3-DF51-4D38-ABB5-E28484976509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CF2357D9-D74F-4965-A30C-630C39A987FB}" type="pres">
      <dgm:prSet presAssocID="{AD20EBD8-3049-4EE0-8874-94FE9987A97C}" presName="nodeFollowingNodes" presStyleLbl="node1" presStyleIdx="1" presStyleCnt="5" custRadScaleRad="102156" custRadScaleInc="153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1D20ED-5898-48A4-BE7D-A8597393AC46}" type="pres">
      <dgm:prSet presAssocID="{450553C2-636F-4CEB-84C6-5CC90EE6F241}" presName="nodeFollowingNodes" presStyleLbl="node1" presStyleIdx="2" presStyleCnt="5" custRadScaleRad="113281" custRadScaleInc="-246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DB90B7-1B35-4D9E-8E73-101FD52350F9}" type="pres">
      <dgm:prSet presAssocID="{6EF2F4DB-E6B7-4E2F-8922-FF38FE6BEBC8}" presName="nodeFollowingNodes" presStyleLbl="node1" presStyleIdx="3" presStyleCnt="5" custRadScaleRad="104737" custRadScaleInc="180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F25A32-222A-463F-A956-718AD61A212F}" type="pres">
      <dgm:prSet presAssocID="{0FE57AAE-BDAF-440A-8079-40C0E34223F4}" presName="nodeFollowingNodes" presStyleLbl="node1" presStyleIdx="4" presStyleCnt="5" custRadScaleRad="100131" custRadScaleInc="-150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F2B7B33-07B6-4A1F-B3DB-38AFB5EC3449}" type="presOf" srcId="{450553C2-636F-4CEB-84C6-5CC90EE6F241}" destId="{E11D20ED-5898-48A4-BE7D-A8597393AC46}" srcOrd="0" destOrd="0" presId="urn:microsoft.com/office/officeart/2005/8/layout/cycle3"/>
    <dgm:cxn modelId="{BB74587C-2291-4A35-B011-CD0B2F90B7DA}" srcId="{13FC9804-7561-4649-99E7-7F199FAA6126}" destId="{AD20EBD8-3049-4EE0-8874-94FE9987A97C}" srcOrd="1" destOrd="0" parTransId="{7F53312D-4DA8-4C27-8A70-7286981CACC3}" sibTransId="{5BA317F1-D947-4879-9268-738EAA2E8480}"/>
    <dgm:cxn modelId="{242F0E5C-262B-4479-8D0D-5DAA0FE42B4A}" srcId="{13FC9804-7561-4649-99E7-7F199FAA6126}" destId="{4685022B-9E17-4A9B-A102-479CFE5640A3}" srcOrd="0" destOrd="0" parTransId="{55956BC5-9C47-483B-8E2D-7BB3C9A49993}" sibTransId="{A30A83C3-DF51-4D38-ABB5-E28484976509}"/>
    <dgm:cxn modelId="{BD3615AD-35B2-49B5-B163-8FA18EC2552B}" type="presOf" srcId="{4685022B-9E17-4A9B-A102-479CFE5640A3}" destId="{7189B96A-4C96-4861-AA6C-ECF358996DD1}" srcOrd="0" destOrd="0" presId="urn:microsoft.com/office/officeart/2005/8/layout/cycle3"/>
    <dgm:cxn modelId="{328035A2-4A2F-4A2E-8428-2DFADE42C8E4}" type="presOf" srcId="{A30A83C3-DF51-4D38-ABB5-E28484976509}" destId="{CFBC69C4-9EEE-4699-AFBB-9F1F0487F1DA}" srcOrd="0" destOrd="0" presId="urn:microsoft.com/office/officeart/2005/8/layout/cycle3"/>
    <dgm:cxn modelId="{23F2AB02-9B6A-4475-8525-27D1257443A7}" type="presOf" srcId="{6EF2F4DB-E6B7-4E2F-8922-FF38FE6BEBC8}" destId="{47DB90B7-1B35-4D9E-8E73-101FD52350F9}" srcOrd="0" destOrd="0" presId="urn:microsoft.com/office/officeart/2005/8/layout/cycle3"/>
    <dgm:cxn modelId="{27922264-1ED0-44FD-9125-69662D7C0348}" type="presOf" srcId="{13FC9804-7561-4649-99E7-7F199FAA6126}" destId="{E9A55DBD-2150-459C-847F-0B3D72946CA9}" srcOrd="0" destOrd="0" presId="urn:microsoft.com/office/officeart/2005/8/layout/cycle3"/>
    <dgm:cxn modelId="{45AC7FBD-3AE1-4A92-BCFE-8C2CCEEEE46E}" srcId="{13FC9804-7561-4649-99E7-7F199FAA6126}" destId="{6EF2F4DB-E6B7-4E2F-8922-FF38FE6BEBC8}" srcOrd="3" destOrd="0" parTransId="{651B1D73-AA10-4CF3-9107-C838207DB75C}" sibTransId="{BE295855-336A-49D7-AB76-3B4B76F6007C}"/>
    <dgm:cxn modelId="{4CEE28E5-CBF2-47AA-8C70-5B33CF3471BD}" srcId="{13FC9804-7561-4649-99E7-7F199FAA6126}" destId="{0FE57AAE-BDAF-440A-8079-40C0E34223F4}" srcOrd="4" destOrd="0" parTransId="{78236ED3-2206-4985-A890-E650364C4F18}" sibTransId="{B128ADA4-74A2-477E-A21B-05CB22F9EDD2}"/>
    <dgm:cxn modelId="{CC0E7DF4-0CCA-4F51-8B2D-97948D316F3E}" type="presOf" srcId="{AD20EBD8-3049-4EE0-8874-94FE9987A97C}" destId="{CF2357D9-D74F-4965-A30C-630C39A987FB}" srcOrd="0" destOrd="0" presId="urn:microsoft.com/office/officeart/2005/8/layout/cycle3"/>
    <dgm:cxn modelId="{2203CD00-DB84-4F8E-85CF-45BE8819146D}" type="presOf" srcId="{0FE57AAE-BDAF-440A-8079-40C0E34223F4}" destId="{40F25A32-222A-463F-A956-718AD61A212F}" srcOrd="0" destOrd="0" presId="urn:microsoft.com/office/officeart/2005/8/layout/cycle3"/>
    <dgm:cxn modelId="{FEE70E39-0003-496C-B2BC-CDFFBD4275CB}" srcId="{13FC9804-7561-4649-99E7-7F199FAA6126}" destId="{450553C2-636F-4CEB-84C6-5CC90EE6F241}" srcOrd="2" destOrd="0" parTransId="{DF960B31-8001-4AAC-AC9C-D36A91B369EF}" sibTransId="{D6E93A35-A576-4441-BBA2-6C61EE3E90A4}"/>
    <dgm:cxn modelId="{FA6E1E22-125E-458C-8A51-BA1EC1755113}" type="presParOf" srcId="{E9A55DBD-2150-459C-847F-0B3D72946CA9}" destId="{A545A660-4C20-494E-A7D2-EB791B849DE2}" srcOrd="0" destOrd="0" presId="urn:microsoft.com/office/officeart/2005/8/layout/cycle3"/>
    <dgm:cxn modelId="{847D8F01-BD4A-4CFE-9E77-5A790CF2C794}" type="presParOf" srcId="{A545A660-4C20-494E-A7D2-EB791B849DE2}" destId="{7189B96A-4C96-4861-AA6C-ECF358996DD1}" srcOrd="0" destOrd="0" presId="urn:microsoft.com/office/officeart/2005/8/layout/cycle3"/>
    <dgm:cxn modelId="{D291F0D7-9D2C-4497-8FD2-EB08449D9282}" type="presParOf" srcId="{A545A660-4C20-494E-A7D2-EB791B849DE2}" destId="{CFBC69C4-9EEE-4699-AFBB-9F1F0487F1DA}" srcOrd="1" destOrd="0" presId="urn:microsoft.com/office/officeart/2005/8/layout/cycle3"/>
    <dgm:cxn modelId="{1C28C9A9-0CF3-41AE-84B9-99DC268A1A4D}" type="presParOf" srcId="{A545A660-4C20-494E-A7D2-EB791B849DE2}" destId="{CF2357D9-D74F-4965-A30C-630C39A987FB}" srcOrd="2" destOrd="0" presId="urn:microsoft.com/office/officeart/2005/8/layout/cycle3"/>
    <dgm:cxn modelId="{180CE096-2EBD-4D89-B0D3-E2E0383D05B4}" type="presParOf" srcId="{A545A660-4C20-494E-A7D2-EB791B849DE2}" destId="{E11D20ED-5898-48A4-BE7D-A8597393AC46}" srcOrd="3" destOrd="0" presId="urn:microsoft.com/office/officeart/2005/8/layout/cycle3"/>
    <dgm:cxn modelId="{59A9CE97-2E51-46B4-90FE-66F37C2D557A}" type="presParOf" srcId="{A545A660-4C20-494E-A7D2-EB791B849DE2}" destId="{47DB90B7-1B35-4D9E-8E73-101FD52350F9}" srcOrd="4" destOrd="0" presId="urn:microsoft.com/office/officeart/2005/8/layout/cycle3"/>
    <dgm:cxn modelId="{F1BA6D05-1182-4249-82BC-6A2A093C63E1}" type="presParOf" srcId="{A545A660-4C20-494E-A7D2-EB791B849DE2}" destId="{40F25A32-222A-463F-A956-718AD61A212F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BC69C4-9EEE-4699-AFBB-9F1F0487F1DA}">
      <dsp:nvSpPr>
        <dsp:cNvPr id="0" name=""/>
        <dsp:cNvSpPr/>
      </dsp:nvSpPr>
      <dsp:spPr>
        <a:xfrm>
          <a:off x="1953195" y="-33709"/>
          <a:ext cx="5213438" cy="5213438"/>
        </a:xfrm>
        <a:prstGeom prst="circularArrow">
          <a:avLst>
            <a:gd name="adj1" fmla="val 5544"/>
            <a:gd name="adj2" fmla="val 330680"/>
            <a:gd name="adj3" fmla="val 13751450"/>
            <a:gd name="adj4" fmla="val 17400878"/>
            <a:gd name="adj5" fmla="val 575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89B96A-4C96-4861-AA6C-ECF358996DD1}">
      <dsp:nvSpPr>
        <dsp:cNvPr id="0" name=""/>
        <dsp:cNvSpPr/>
      </dsp:nvSpPr>
      <dsp:spPr>
        <a:xfrm>
          <a:off x="3326422" y="629"/>
          <a:ext cx="2466985" cy="123349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2300" kern="1200" dirty="0" smtClean="0"/>
            <a:t>Definiši problem</a:t>
          </a:r>
          <a:endParaRPr lang="en-US" sz="2300" kern="1200" dirty="0"/>
        </a:p>
      </dsp:txBody>
      <dsp:txXfrm>
        <a:off x="3386636" y="60843"/>
        <a:ext cx="2346557" cy="1113064"/>
      </dsp:txXfrm>
    </dsp:sp>
    <dsp:sp modelId="{CF2357D9-D74F-4965-A30C-630C39A987FB}">
      <dsp:nvSpPr>
        <dsp:cNvPr id="0" name=""/>
        <dsp:cNvSpPr/>
      </dsp:nvSpPr>
      <dsp:spPr>
        <a:xfrm>
          <a:off x="5570909" y="1876876"/>
          <a:ext cx="2466985" cy="123349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2300" kern="1200" dirty="0"/>
            <a:t>Predloži rješenja</a:t>
          </a:r>
          <a:endParaRPr lang="en-US" sz="2300" kern="1200" dirty="0"/>
        </a:p>
      </dsp:txBody>
      <dsp:txXfrm>
        <a:off x="5631123" y="1937090"/>
        <a:ext cx="2346557" cy="1113064"/>
      </dsp:txXfrm>
    </dsp:sp>
    <dsp:sp modelId="{E11D20ED-5898-48A4-BE7D-A8597393AC46}">
      <dsp:nvSpPr>
        <dsp:cNvPr id="0" name=""/>
        <dsp:cNvSpPr/>
      </dsp:nvSpPr>
      <dsp:spPr>
        <a:xfrm>
          <a:off x="5276992" y="3816959"/>
          <a:ext cx="2466985" cy="123349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2300" kern="1200" smtClean="0"/>
            <a:t>Postavi hipotezu</a:t>
          </a:r>
          <a:endParaRPr lang="en-US" sz="2300" kern="1200" dirty="0"/>
        </a:p>
      </dsp:txBody>
      <dsp:txXfrm>
        <a:off x="5337206" y="3877173"/>
        <a:ext cx="2346557" cy="1113064"/>
      </dsp:txXfrm>
    </dsp:sp>
    <dsp:sp modelId="{47DB90B7-1B35-4D9E-8E73-101FD52350F9}">
      <dsp:nvSpPr>
        <dsp:cNvPr id="0" name=""/>
        <dsp:cNvSpPr/>
      </dsp:nvSpPr>
      <dsp:spPr>
        <a:xfrm>
          <a:off x="1628180" y="3816960"/>
          <a:ext cx="2466985" cy="123349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2300" kern="1200" dirty="0"/>
            <a:t>Napravi plan koraka</a:t>
          </a:r>
          <a:endParaRPr lang="en-US" sz="2300" kern="1200" dirty="0"/>
        </a:p>
      </dsp:txBody>
      <dsp:txXfrm>
        <a:off x="1688394" y="3877174"/>
        <a:ext cx="2346557" cy="1113064"/>
      </dsp:txXfrm>
    </dsp:sp>
    <dsp:sp modelId="{40F25A32-222A-463F-A956-718AD61A212F}">
      <dsp:nvSpPr>
        <dsp:cNvPr id="0" name=""/>
        <dsp:cNvSpPr/>
      </dsp:nvSpPr>
      <dsp:spPr>
        <a:xfrm>
          <a:off x="1127502" y="1876867"/>
          <a:ext cx="2466985" cy="1233492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s-Latn-BA" sz="2300" kern="1200" dirty="0" smtClean="0"/>
            <a:t>Testiraj i poboljšaj prototip</a:t>
          </a:r>
          <a:endParaRPr lang="en-US" sz="2300" kern="1200" dirty="0"/>
        </a:p>
      </dsp:txBody>
      <dsp:txXfrm>
        <a:off x="1187716" y="1937081"/>
        <a:ext cx="2346557" cy="11130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0CE731-9EEC-48A9-A425-6F4EF8F91BE8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3B31A1-D95B-42F6-A19C-BB07598633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0824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M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51F13-2009-457E-92DA-320EB610546B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65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4f6da1a636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4f6da1a636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4f6da1a636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4f6da1a636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4f6da1a636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4f6da1a636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4f6da1a636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4f6da1a636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4f6da1a636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4f6da1a636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4f6da1a636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4f6da1a636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1F140-E3CC-4F47-B30E-7D5815262832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EDCBF-0DD3-4BBD-9416-78AFF95E12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9071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1F140-E3CC-4F47-B30E-7D5815262832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EDCBF-0DD3-4BBD-9416-78AFF95E12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3004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1F140-E3CC-4F47-B30E-7D5815262832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EDCBF-0DD3-4BBD-9416-78AFF95E12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73853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0208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986" y="438019"/>
            <a:ext cx="1375200" cy="405025"/>
          </a:xfrm>
          <a:prstGeom prst="rect">
            <a:avLst/>
          </a:prstGeom>
        </p:spPr>
      </p:pic>
      <p:pic>
        <p:nvPicPr>
          <p:cNvPr id="11" name="pasted-image.pdf">
            <a:extLst>
              <a:ext uri="{FF2B5EF4-FFF2-40B4-BE49-F238E27FC236}">
                <a16:creationId xmlns:a16="http://schemas.microsoft.com/office/drawing/2014/main" xmlns="" id="{4F19D671-7579-5744-B9B6-1FE7FC011E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30763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97133" y="1192696"/>
            <a:ext cx="4939951" cy="5527898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F3DB4CD-E752-F543-9615-A081DA3E0305}"/>
              </a:ext>
            </a:extLst>
          </p:cNvPr>
          <p:cNvSpPr/>
          <p:nvPr userDrawn="1"/>
        </p:nvSpPr>
        <p:spPr>
          <a:xfrm>
            <a:off x="345600" y="3004456"/>
            <a:ext cx="8424000" cy="3716137"/>
          </a:xfrm>
          <a:prstGeom prst="rect">
            <a:avLst/>
          </a:prstGeom>
          <a:solidFill>
            <a:srgbClr val="0208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360000" y="3004456"/>
            <a:ext cx="8424000" cy="3716137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/>
          </p:nvPr>
        </p:nvSpPr>
        <p:spPr>
          <a:xfrm>
            <a:off x="352800" y="3425642"/>
            <a:ext cx="8352000" cy="258224"/>
          </a:xfrm>
        </p:spPr>
        <p:txBody>
          <a:bodyPr wrap="square" lIns="72000" rIns="72000" bIns="72000">
            <a:spAutoFit/>
          </a:bodyPr>
          <a:lstStyle>
            <a:lvl1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800" y="3085937"/>
            <a:ext cx="8352000" cy="258224"/>
          </a:xfrm>
        </p:spPr>
        <p:txBody>
          <a:bodyPr wrap="square" lIns="72000" tIns="72000" rIns="72000">
            <a:spAutoFit/>
          </a:bodyPr>
          <a:lstStyle>
            <a:lvl1pPr marL="0" indent="0" algn="l">
              <a:lnSpc>
                <a:spcPts val="1400"/>
              </a:lnSpc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52800" y="3781818"/>
            <a:ext cx="8424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3252" y="3963635"/>
            <a:ext cx="8344800" cy="1228852"/>
          </a:xfrm>
        </p:spPr>
        <p:txBody>
          <a:bodyPr lIns="72000" tIns="36000" rIns="72000" bIns="72000" anchor="t" anchorCtr="0">
            <a:noAutofit/>
          </a:bodyPr>
          <a:lstStyle>
            <a:lvl1pPr algn="l">
              <a:lnSpc>
                <a:spcPts val="4800"/>
              </a:lnSpc>
              <a:defRPr sz="4800" kern="1200" spc="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0000" y="6324594"/>
            <a:ext cx="7956686" cy="396000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vert="horz" lIns="108000" tIns="108000" rIns="108000" bIns="108000" rtlCol="0" anchor="ctr"/>
          <a:lstStyle>
            <a:lvl1pPr algn="l">
              <a:defRPr sz="1100" b="0" i="0">
                <a:solidFill>
                  <a:schemeClr val="bg1"/>
                </a:solidFill>
                <a:latin typeface="Arial"/>
                <a:cs typeface="British Council Sans"/>
              </a:defRPr>
            </a:lvl1pPr>
          </a:lstStyle>
          <a:p>
            <a:r>
              <a:rPr lang="en-GB" dirty="0" err="1">
                <a:solidFill>
                  <a:prstClr val="white"/>
                </a:solidFill>
              </a:rPr>
              <a:t>www.britishcouncil.org</a:t>
            </a:r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14" name="pasted-image.pdf">
            <a:extLst>
              <a:ext uri="{FF2B5EF4-FFF2-40B4-BE49-F238E27FC236}">
                <a16:creationId xmlns:a16="http://schemas.microsoft.com/office/drawing/2014/main" xmlns="" id="{25CAD36A-15C2-2949-A7B7-63A55708A12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/>
          </a:blip>
          <a:stretch>
            <a:fillRect/>
          </a:stretch>
        </p:blipFill>
        <p:spPr>
          <a:xfrm>
            <a:off x="5340626" y="433785"/>
            <a:ext cx="3185795" cy="40925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6906889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– No Subtitle">
    <p:bg>
      <p:bgPr>
        <a:solidFill>
          <a:srgbClr val="0208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asted-image.pdf">
            <a:extLst>
              <a:ext uri="{FF2B5EF4-FFF2-40B4-BE49-F238E27FC236}">
                <a16:creationId xmlns:a16="http://schemas.microsoft.com/office/drawing/2014/main" xmlns="" id="{26BB3AC5-88E8-F74D-984A-4BC2F90C00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30763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97133" y="1192696"/>
            <a:ext cx="4939951" cy="5527898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462A0881-6883-A54B-8893-C4BB51E9466D}"/>
              </a:ext>
            </a:extLst>
          </p:cNvPr>
          <p:cNvSpPr/>
          <p:nvPr userDrawn="1"/>
        </p:nvSpPr>
        <p:spPr>
          <a:xfrm>
            <a:off x="345600" y="3004456"/>
            <a:ext cx="8424000" cy="3716137"/>
          </a:xfrm>
          <a:prstGeom prst="rect">
            <a:avLst/>
          </a:prstGeom>
          <a:solidFill>
            <a:srgbClr val="0208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399600" y="3240959"/>
            <a:ext cx="8344800" cy="2424346"/>
          </a:xfrm>
        </p:spPr>
        <p:txBody>
          <a:bodyPr lIns="72000" tIns="36000" rIns="72000" bIns="72000" anchor="t" anchorCtr="0">
            <a:noAutofit/>
          </a:bodyPr>
          <a:lstStyle>
            <a:lvl1pPr algn="l">
              <a:lnSpc>
                <a:spcPts val="4800"/>
              </a:lnSpc>
              <a:defRPr sz="4800" kern="1200" spc="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0000" y="6324594"/>
            <a:ext cx="8424000" cy="396000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vert="horz" lIns="108000" tIns="108000" rIns="108000" bIns="108000" rtlCol="0" anchor="ctr"/>
          <a:lstStyle>
            <a:lvl1pPr algn="l">
              <a:defRPr sz="1100" b="0" i="0">
                <a:solidFill>
                  <a:schemeClr val="bg1"/>
                </a:solidFill>
                <a:latin typeface="Arial"/>
                <a:cs typeface="British Council Sans"/>
              </a:defRPr>
            </a:lvl1pPr>
          </a:lstStyle>
          <a:p>
            <a:r>
              <a:rPr lang="en-GB" dirty="0" err="1">
                <a:solidFill>
                  <a:prstClr val="white"/>
                </a:solidFill>
              </a:rPr>
              <a:t>www.britishcouncil.org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E2F35FB5-D486-6D4F-9065-A5E4C83D33C0}"/>
              </a:ext>
            </a:extLst>
          </p:cNvPr>
          <p:cNvSpPr/>
          <p:nvPr userDrawn="1"/>
        </p:nvSpPr>
        <p:spPr>
          <a:xfrm>
            <a:off x="360000" y="3004456"/>
            <a:ext cx="8424000" cy="3716137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2B5706C8-2939-3141-86DE-57662A96AC5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986" y="438019"/>
            <a:ext cx="1375200" cy="405025"/>
          </a:xfrm>
          <a:prstGeom prst="rect">
            <a:avLst/>
          </a:prstGeom>
        </p:spPr>
      </p:pic>
      <p:pic>
        <p:nvPicPr>
          <p:cNvPr id="14" name="pasted-image.pdf">
            <a:extLst>
              <a:ext uri="{FF2B5EF4-FFF2-40B4-BE49-F238E27FC236}">
                <a16:creationId xmlns:a16="http://schemas.microsoft.com/office/drawing/2014/main" xmlns="" id="{457F8292-EDD0-5846-8343-3B956756A7A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/>
          </a:blip>
          <a:stretch>
            <a:fillRect/>
          </a:stretch>
        </p:blipFill>
        <p:spPr>
          <a:xfrm>
            <a:off x="5340626" y="433785"/>
            <a:ext cx="3185795" cy="40925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615066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">
    <p:bg>
      <p:bgPr>
        <a:solidFill>
          <a:srgbClr val="0208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asted-image.pdf">
            <a:extLst>
              <a:ext uri="{FF2B5EF4-FFF2-40B4-BE49-F238E27FC236}">
                <a16:creationId xmlns:a16="http://schemas.microsoft.com/office/drawing/2014/main" xmlns="" id="{3C4B2E72-BDEE-A949-BBD6-39ED9CBD3F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30763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97133" y="1192696"/>
            <a:ext cx="4939951" cy="5527898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DF67E22-F4C3-D143-8470-E0F255A28FD3}"/>
              </a:ext>
            </a:extLst>
          </p:cNvPr>
          <p:cNvSpPr/>
          <p:nvPr userDrawn="1"/>
        </p:nvSpPr>
        <p:spPr>
          <a:xfrm>
            <a:off x="345600" y="3004456"/>
            <a:ext cx="8424000" cy="3716137"/>
          </a:xfrm>
          <a:prstGeom prst="rect">
            <a:avLst/>
          </a:prstGeom>
          <a:solidFill>
            <a:srgbClr val="0208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157524"/>
            <a:ext cx="8352000" cy="542951"/>
          </a:xfrm>
        </p:spPr>
        <p:txBody>
          <a:bodyPr lIns="72000" tIns="72000" rIns="72000" bIns="72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0000" y="6324594"/>
            <a:ext cx="8424000" cy="396000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vert="horz" lIns="108000" tIns="108000" rIns="108000" bIns="108000" rtlCol="0" anchor="ctr"/>
          <a:lstStyle>
            <a:lvl1pPr algn="l">
              <a:defRPr sz="1100" b="0" i="0">
                <a:solidFill>
                  <a:schemeClr val="bg1"/>
                </a:solidFill>
                <a:latin typeface="Arial"/>
                <a:cs typeface="British Council Sans"/>
              </a:defRPr>
            </a:lvl1pPr>
          </a:lstStyle>
          <a:p>
            <a:r>
              <a:rPr lang="en-GB" dirty="0" err="1">
                <a:solidFill>
                  <a:prstClr val="white"/>
                </a:solidFill>
              </a:rPr>
              <a:t>www.britishcouncil.org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4349AB7-8221-C149-B9F3-B047FB1D1B1C}"/>
              </a:ext>
            </a:extLst>
          </p:cNvPr>
          <p:cNvSpPr/>
          <p:nvPr userDrawn="1"/>
        </p:nvSpPr>
        <p:spPr>
          <a:xfrm>
            <a:off x="360000" y="3004456"/>
            <a:ext cx="8424000" cy="3716137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9071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85750" indent="-285750">
              <a:buFont typeface="Arial"/>
              <a:buChar char="•"/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err="1"/>
              <a:t>www.britishcouncil.org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049D63-565D-48E4-9173-0B172111DC5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77451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000" y="1566000"/>
            <a:ext cx="3960000" cy="4572000"/>
          </a:xfrm>
        </p:spPr>
        <p:txBody>
          <a:bodyPr/>
          <a:lstStyle>
            <a:lvl1pPr>
              <a:defRPr>
                <a:solidFill>
                  <a:srgbClr val="4A4A4A"/>
                </a:solidFill>
              </a:defRPr>
            </a:lvl1pPr>
            <a:lvl2pPr>
              <a:defRPr>
                <a:solidFill>
                  <a:srgbClr val="4A4A4A"/>
                </a:solidFill>
              </a:defRPr>
            </a:lvl2pPr>
            <a:lvl3pPr>
              <a:defRPr>
                <a:solidFill>
                  <a:srgbClr val="4A4A4A"/>
                </a:solidFill>
              </a:defRPr>
            </a:lvl3pPr>
            <a:lvl4pPr>
              <a:defRPr>
                <a:solidFill>
                  <a:srgbClr val="4A4A4A"/>
                </a:solidFill>
              </a:defRPr>
            </a:lvl4pPr>
            <a:lvl5pPr>
              <a:defRPr>
                <a:solidFill>
                  <a:srgbClr val="4A4A4A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0762" y="1566000"/>
            <a:ext cx="3960000" cy="4572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0000" y="6324594"/>
            <a:ext cx="8424000" cy="396000"/>
          </a:xfrm>
          <a:prstGeom prst="rect">
            <a:avLst/>
          </a:prstGeom>
          <a:ln w="12700">
            <a:solidFill>
              <a:srgbClr val="00457C"/>
            </a:solidFill>
          </a:ln>
        </p:spPr>
        <p:txBody>
          <a:bodyPr vert="horz" lIns="108000" tIns="108000" rIns="108000" bIns="108000" rtlCol="0" anchor="ctr"/>
          <a:lstStyle>
            <a:lvl1pPr algn="l">
              <a:defRPr sz="1100" b="0" i="0">
                <a:solidFill>
                  <a:srgbClr val="00457C"/>
                </a:solidFill>
                <a:latin typeface="Arial"/>
                <a:cs typeface="British Council Sans"/>
              </a:defRPr>
            </a:lvl1pPr>
          </a:lstStyle>
          <a:p>
            <a:r>
              <a:rPr lang="en-GB"/>
              <a:t>www.britishcouncil.org</a:t>
            </a:r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83362" y="6324594"/>
            <a:ext cx="2057400" cy="39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 b="0" i="0">
                <a:solidFill>
                  <a:srgbClr val="00457C"/>
                </a:solidFill>
                <a:latin typeface="Arial"/>
                <a:cs typeface="British Council Sans"/>
              </a:defRPr>
            </a:lvl1pPr>
          </a:lstStyle>
          <a:p>
            <a:fld id="{A1049D63-565D-48E4-9173-0B172111DC5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32534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www.britishcouncil.org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49D63-565D-48E4-9173-0B172111DC5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83625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0000" y="6324594"/>
            <a:ext cx="8424000" cy="396000"/>
          </a:xfrm>
          <a:prstGeom prst="rect">
            <a:avLst/>
          </a:prstGeom>
          <a:ln w="12700">
            <a:solidFill>
              <a:srgbClr val="00457C"/>
            </a:solidFill>
          </a:ln>
        </p:spPr>
        <p:txBody>
          <a:bodyPr vert="horz" lIns="108000" tIns="108000" rIns="108000" bIns="108000" rtlCol="0" anchor="ctr"/>
          <a:lstStyle>
            <a:lvl1pPr algn="l">
              <a:defRPr sz="1100" b="0" i="0">
                <a:solidFill>
                  <a:srgbClr val="00457C"/>
                </a:solidFill>
                <a:latin typeface="Arial"/>
                <a:cs typeface="British Council Sans"/>
              </a:defRPr>
            </a:lvl1pPr>
          </a:lstStyle>
          <a:p>
            <a:r>
              <a:rPr lang="en-GB"/>
              <a:t>www.britishcouncil.org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83362" y="6324594"/>
            <a:ext cx="2057400" cy="39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 b="0" i="0">
                <a:solidFill>
                  <a:srgbClr val="00457C"/>
                </a:solidFill>
                <a:latin typeface="Arial"/>
                <a:cs typeface="British Council Sans"/>
              </a:defRPr>
            </a:lvl1pPr>
          </a:lstStyle>
          <a:p>
            <a:fld id="{A1049D63-565D-48E4-9173-0B172111DC5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81746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0208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986" y="438019"/>
            <a:ext cx="1375200" cy="405025"/>
          </a:xfrm>
          <a:prstGeom prst="rect">
            <a:avLst/>
          </a:prstGeom>
        </p:spPr>
      </p:pic>
      <p:pic>
        <p:nvPicPr>
          <p:cNvPr id="11" name="pasted-image.pdf">
            <a:extLst>
              <a:ext uri="{FF2B5EF4-FFF2-40B4-BE49-F238E27FC236}">
                <a16:creationId xmlns="" xmlns:a16="http://schemas.microsoft.com/office/drawing/2014/main" id="{4F19D671-7579-5744-B9B6-1FE7FC011E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30763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97133" y="1192696"/>
            <a:ext cx="4939951" cy="5527898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8F3DB4CD-E752-F543-9615-A081DA3E0305}"/>
              </a:ext>
            </a:extLst>
          </p:cNvPr>
          <p:cNvSpPr/>
          <p:nvPr userDrawn="1"/>
        </p:nvSpPr>
        <p:spPr>
          <a:xfrm>
            <a:off x="345600" y="3004456"/>
            <a:ext cx="8424000" cy="3716137"/>
          </a:xfrm>
          <a:prstGeom prst="rect">
            <a:avLst/>
          </a:prstGeom>
          <a:solidFill>
            <a:srgbClr val="0208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360000" y="3004456"/>
            <a:ext cx="8424000" cy="3716137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/>
          </p:nvPr>
        </p:nvSpPr>
        <p:spPr>
          <a:xfrm>
            <a:off x="352800" y="3425642"/>
            <a:ext cx="8352000" cy="258224"/>
          </a:xfrm>
        </p:spPr>
        <p:txBody>
          <a:bodyPr wrap="square" lIns="72000" rIns="72000" bIns="72000">
            <a:spAutoFit/>
          </a:bodyPr>
          <a:lstStyle>
            <a:lvl1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800" y="3085937"/>
            <a:ext cx="8352000" cy="258224"/>
          </a:xfrm>
        </p:spPr>
        <p:txBody>
          <a:bodyPr wrap="square" lIns="72000" tIns="72000" rIns="72000">
            <a:spAutoFit/>
          </a:bodyPr>
          <a:lstStyle>
            <a:lvl1pPr marL="0" indent="0" algn="l">
              <a:lnSpc>
                <a:spcPts val="1400"/>
              </a:lnSpc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52800" y="3781818"/>
            <a:ext cx="8424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3252" y="3963635"/>
            <a:ext cx="8344800" cy="1228852"/>
          </a:xfrm>
        </p:spPr>
        <p:txBody>
          <a:bodyPr lIns="72000" tIns="36000" rIns="72000" bIns="72000" anchor="t" anchorCtr="0">
            <a:noAutofit/>
          </a:bodyPr>
          <a:lstStyle>
            <a:lvl1pPr algn="l">
              <a:lnSpc>
                <a:spcPts val="4800"/>
              </a:lnSpc>
              <a:defRPr sz="4800" kern="1200" spc="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0000" y="6324594"/>
            <a:ext cx="7956686" cy="396000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vert="horz" lIns="108000" tIns="108000" rIns="108000" bIns="108000" rtlCol="0" anchor="ctr"/>
          <a:lstStyle>
            <a:lvl1pPr algn="l">
              <a:defRPr sz="1100" b="0" i="0">
                <a:solidFill>
                  <a:schemeClr val="bg1"/>
                </a:solidFill>
                <a:latin typeface="Arial"/>
                <a:cs typeface="British Council Sans"/>
              </a:defRPr>
            </a:lvl1pPr>
          </a:lstStyle>
          <a:p>
            <a:r>
              <a:rPr lang="en-GB" dirty="0" err="1">
                <a:solidFill>
                  <a:prstClr val="white"/>
                </a:solidFill>
              </a:rPr>
              <a:t>www.britishcouncil.org</a:t>
            </a:r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14" name="pasted-image.pdf">
            <a:extLst>
              <a:ext uri="{FF2B5EF4-FFF2-40B4-BE49-F238E27FC236}">
                <a16:creationId xmlns="" xmlns:a16="http://schemas.microsoft.com/office/drawing/2014/main" id="{25CAD36A-15C2-2949-A7B7-63A55708A12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/>
          </a:blip>
          <a:stretch>
            <a:fillRect/>
          </a:stretch>
        </p:blipFill>
        <p:spPr>
          <a:xfrm>
            <a:off x="5340626" y="433785"/>
            <a:ext cx="3185795" cy="40925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266872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1F140-E3CC-4F47-B30E-7D5815262832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EDCBF-0DD3-4BBD-9416-78AFF95E12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81618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– No Subtitle">
    <p:bg>
      <p:bgPr>
        <a:solidFill>
          <a:srgbClr val="0208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asted-image.pdf">
            <a:extLst>
              <a:ext uri="{FF2B5EF4-FFF2-40B4-BE49-F238E27FC236}">
                <a16:creationId xmlns="" xmlns:a16="http://schemas.microsoft.com/office/drawing/2014/main" id="{26BB3AC5-88E8-F74D-984A-4BC2F90C00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30763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97133" y="1192696"/>
            <a:ext cx="4939951" cy="5527898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462A0881-6883-A54B-8893-C4BB51E9466D}"/>
              </a:ext>
            </a:extLst>
          </p:cNvPr>
          <p:cNvSpPr/>
          <p:nvPr userDrawn="1"/>
        </p:nvSpPr>
        <p:spPr>
          <a:xfrm>
            <a:off x="345600" y="3004456"/>
            <a:ext cx="8424000" cy="3716137"/>
          </a:xfrm>
          <a:prstGeom prst="rect">
            <a:avLst/>
          </a:prstGeom>
          <a:solidFill>
            <a:srgbClr val="0208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399600" y="3240959"/>
            <a:ext cx="8344800" cy="2424346"/>
          </a:xfrm>
        </p:spPr>
        <p:txBody>
          <a:bodyPr lIns="72000" tIns="36000" rIns="72000" bIns="72000" anchor="t" anchorCtr="0">
            <a:noAutofit/>
          </a:bodyPr>
          <a:lstStyle>
            <a:lvl1pPr algn="l">
              <a:lnSpc>
                <a:spcPts val="4800"/>
              </a:lnSpc>
              <a:defRPr sz="4800" kern="1200" spc="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0000" y="6324594"/>
            <a:ext cx="8424000" cy="396000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vert="horz" lIns="108000" tIns="108000" rIns="108000" bIns="108000" rtlCol="0" anchor="ctr"/>
          <a:lstStyle>
            <a:lvl1pPr algn="l">
              <a:defRPr sz="1100" b="0" i="0">
                <a:solidFill>
                  <a:schemeClr val="bg1"/>
                </a:solidFill>
                <a:latin typeface="Arial"/>
                <a:cs typeface="British Council Sans"/>
              </a:defRPr>
            </a:lvl1pPr>
          </a:lstStyle>
          <a:p>
            <a:r>
              <a:rPr lang="en-GB" dirty="0" err="1">
                <a:solidFill>
                  <a:prstClr val="white"/>
                </a:solidFill>
              </a:rPr>
              <a:t>www.britishcouncil.org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E2F35FB5-D486-6D4F-9065-A5E4C83D33C0}"/>
              </a:ext>
            </a:extLst>
          </p:cNvPr>
          <p:cNvSpPr/>
          <p:nvPr userDrawn="1"/>
        </p:nvSpPr>
        <p:spPr>
          <a:xfrm>
            <a:off x="360000" y="3004456"/>
            <a:ext cx="8424000" cy="3716137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2B5706C8-2939-3141-86DE-57662A96AC5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986" y="438019"/>
            <a:ext cx="1375200" cy="405025"/>
          </a:xfrm>
          <a:prstGeom prst="rect">
            <a:avLst/>
          </a:prstGeom>
        </p:spPr>
      </p:pic>
      <p:pic>
        <p:nvPicPr>
          <p:cNvPr id="14" name="pasted-image.pdf">
            <a:extLst>
              <a:ext uri="{FF2B5EF4-FFF2-40B4-BE49-F238E27FC236}">
                <a16:creationId xmlns="" xmlns:a16="http://schemas.microsoft.com/office/drawing/2014/main" id="{457F8292-EDD0-5846-8343-3B956756A7A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/>
          </a:blip>
          <a:stretch>
            <a:fillRect/>
          </a:stretch>
        </p:blipFill>
        <p:spPr>
          <a:xfrm>
            <a:off x="5340626" y="433785"/>
            <a:ext cx="3185795" cy="40925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3375788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">
    <p:bg>
      <p:bgPr>
        <a:solidFill>
          <a:srgbClr val="0208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asted-image.pdf">
            <a:extLst>
              <a:ext uri="{FF2B5EF4-FFF2-40B4-BE49-F238E27FC236}">
                <a16:creationId xmlns="" xmlns:a16="http://schemas.microsoft.com/office/drawing/2014/main" id="{3C4B2E72-BDEE-A949-BBD6-39ED9CBD3F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30763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97133" y="1192696"/>
            <a:ext cx="4939951" cy="5527898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DF67E22-F4C3-D143-8470-E0F255A28FD3}"/>
              </a:ext>
            </a:extLst>
          </p:cNvPr>
          <p:cNvSpPr/>
          <p:nvPr userDrawn="1"/>
        </p:nvSpPr>
        <p:spPr>
          <a:xfrm>
            <a:off x="345600" y="3004456"/>
            <a:ext cx="8424000" cy="3716137"/>
          </a:xfrm>
          <a:prstGeom prst="rect">
            <a:avLst/>
          </a:prstGeom>
          <a:solidFill>
            <a:srgbClr val="0208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157524"/>
            <a:ext cx="8352000" cy="542951"/>
          </a:xfrm>
        </p:spPr>
        <p:txBody>
          <a:bodyPr lIns="72000" tIns="72000" rIns="72000" bIns="72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0000" y="6324594"/>
            <a:ext cx="8424000" cy="396000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vert="horz" lIns="108000" tIns="108000" rIns="108000" bIns="108000" rtlCol="0" anchor="ctr"/>
          <a:lstStyle>
            <a:lvl1pPr algn="l">
              <a:defRPr sz="1100" b="0" i="0">
                <a:solidFill>
                  <a:schemeClr val="bg1"/>
                </a:solidFill>
                <a:latin typeface="Arial"/>
                <a:cs typeface="British Council Sans"/>
              </a:defRPr>
            </a:lvl1pPr>
          </a:lstStyle>
          <a:p>
            <a:r>
              <a:rPr lang="en-GB" dirty="0" err="1">
                <a:solidFill>
                  <a:prstClr val="white"/>
                </a:solidFill>
              </a:rPr>
              <a:t>www.britishcouncil.org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64349AB7-8221-C149-B9F3-B047FB1D1B1C}"/>
              </a:ext>
            </a:extLst>
          </p:cNvPr>
          <p:cNvSpPr/>
          <p:nvPr userDrawn="1"/>
        </p:nvSpPr>
        <p:spPr>
          <a:xfrm>
            <a:off x="360000" y="3004456"/>
            <a:ext cx="8424000" cy="3716137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5377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85750" indent="-285750">
              <a:buFont typeface="Arial"/>
              <a:buChar char="•"/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err="1"/>
              <a:t>www.britishcouncil.org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049D63-565D-48E4-9173-0B172111DC5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11971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000" y="1566000"/>
            <a:ext cx="3960000" cy="4572000"/>
          </a:xfrm>
        </p:spPr>
        <p:txBody>
          <a:bodyPr/>
          <a:lstStyle>
            <a:lvl1pPr>
              <a:defRPr>
                <a:solidFill>
                  <a:srgbClr val="4A4A4A"/>
                </a:solidFill>
              </a:defRPr>
            </a:lvl1pPr>
            <a:lvl2pPr>
              <a:defRPr>
                <a:solidFill>
                  <a:srgbClr val="4A4A4A"/>
                </a:solidFill>
              </a:defRPr>
            </a:lvl2pPr>
            <a:lvl3pPr>
              <a:defRPr>
                <a:solidFill>
                  <a:srgbClr val="4A4A4A"/>
                </a:solidFill>
              </a:defRPr>
            </a:lvl3pPr>
            <a:lvl4pPr>
              <a:defRPr>
                <a:solidFill>
                  <a:srgbClr val="4A4A4A"/>
                </a:solidFill>
              </a:defRPr>
            </a:lvl4pPr>
            <a:lvl5pPr>
              <a:defRPr>
                <a:solidFill>
                  <a:srgbClr val="4A4A4A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0762" y="1566000"/>
            <a:ext cx="3960000" cy="4572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0000" y="6324594"/>
            <a:ext cx="8424000" cy="396000"/>
          </a:xfrm>
          <a:prstGeom prst="rect">
            <a:avLst/>
          </a:prstGeom>
          <a:ln w="12700">
            <a:solidFill>
              <a:srgbClr val="00457C"/>
            </a:solidFill>
          </a:ln>
        </p:spPr>
        <p:txBody>
          <a:bodyPr vert="horz" lIns="108000" tIns="108000" rIns="108000" bIns="108000" rtlCol="0" anchor="ctr"/>
          <a:lstStyle>
            <a:lvl1pPr algn="l">
              <a:defRPr sz="1100" b="0" i="0">
                <a:solidFill>
                  <a:srgbClr val="00457C"/>
                </a:solidFill>
                <a:latin typeface="Arial"/>
                <a:cs typeface="British Council Sans"/>
              </a:defRPr>
            </a:lvl1pPr>
          </a:lstStyle>
          <a:p>
            <a:r>
              <a:rPr lang="en-GB"/>
              <a:t>www.britishcouncil.org</a:t>
            </a:r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83362" y="6324594"/>
            <a:ext cx="2057400" cy="39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 b="0" i="0">
                <a:solidFill>
                  <a:srgbClr val="00457C"/>
                </a:solidFill>
                <a:latin typeface="Arial"/>
                <a:cs typeface="British Council Sans"/>
              </a:defRPr>
            </a:lvl1pPr>
          </a:lstStyle>
          <a:p>
            <a:fld id="{A1049D63-565D-48E4-9173-0B172111DC5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49301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www.britishcouncil.org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49D63-565D-48E4-9173-0B172111DC5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24834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0000" y="6324594"/>
            <a:ext cx="8424000" cy="396000"/>
          </a:xfrm>
          <a:prstGeom prst="rect">
            <a:avLst/>
          </a:prstGeom>
          <a:ln w="12700">
            <a:solidFill>
              <a:srgbClr val="00457C"/>
            </a:solidFill>
          </a:ln>
        </p:spPr>
        <p:txBody>
          <a:bodyPr vert="horz" lIns="108000" tIns="108000" rIns="108000" bIns="108000" rtlCol="0" anchor="ctr"/>
          <a:lstStyle>
            <a:lvl1pPr algn="l">
              <a:defRPr sz="1100" b="0" i="0">
                <a:solidFill>
                  <a:srgbClr val="00457C"/>
                </a:solidFill>
                <a:latin typeface="Arial"/>
                <a:cs typeface="British Council Sans"/>
              </a:defRPr>
            </a:lvl1pPr>
          </a:lstStyle>
          <a:p>
            <a:r>
              <a:rPr lang="en-GB"/>
              <a:t>www.britishcouncil.org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83362" y="6324594"/>
            <a:ext cx="2057400" cy="39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 b="0" i="0">
                <a:solidFill>
                  <a:srgbClr val="00457C"/>
                </a:solidFill>
                <a:latin typeface="Arial"/>
                <a:cs typeface="British Council Sans"/>
              </a:defRPr>
            </a:lvl1pPr>
          </a:lstStyle>
          <a:p>
            <a:fld id="{A1049D63-565D-48E4-9173-0B172111DC5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39652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0208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9986" y="438019"/>
            <a:ext cx="1375200" cy="405025"/>
          </a:xfrm>
          <a:prstGeom prst="rect">
            <a:avLst/>
          </a:prstGeom>
        </p:spPr>
      </p:pic>
      <p:pic>
        <p:nvPicPr>
          <p:cNvPr id="11" name="pasted-image.pdf"/>
          <p:cNvPicPr>
            <a:picLocks noChangeAspect="1"/>
          </p:cNvPicPr>
          <p:nvPr userDrawn="1"/>
        </p:nvPicPr>
        <p:blipFill rotWithShape="1">
          <a:blip r:embed="rId3" cstate="screen">
            <a:alphaModFix amt="30763"/>
          </a:blip>
          <a:srcRect/>
          <a:stretch>
            <a:fillRect/>
          </a:stretch>
        </p:blipFill>
        <p:spPr>
          <a:xfrm>
            <a:off x="4097133" y="1192696"/>
            <a:ext cx="4939951" cy="552789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Rectangle 3"/>
          <p:cNvSpPr/>
          <p:nvPr userDrawn="1"/>
        </p:nvSpPr>
        <p:spPr>
          <a:xfrm>
            <a:off x="345600" y="3004456"/>
            <a:ext cx="8424000" cy="3716137"/>
          </a:xfrm>
          <a:prstGeom prst="rect">
            <a:avLst/>
          </a:prstGeom>
          <a:solidFill>
            <a:srgbClr val="0208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360000" y="3004456"/>
            <a:ext cx="8424000" cy="3716137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/>
          </p:nvPr>
        </p:nvSpPr>
        <p:spPr>
          <a:xfrm>
            <a:off x="352800" y="3425642"/>
            <a:ext cx="8352000" cy="258224"/>
          </a:xfrm>
        </p:spPr>
        <p:txBody>
          <a:bodyPr wrap="square" lIns="72000" rIns="72000" bIns="72000">
            <a:spAutoFit/>
          </a:bodyPr>
          <a:lstStyle>
            <a:lvl1pPr marL="0" indent="0">
              <a:lnSpc>
                <a:spcPts val="14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800" y="3085937"/>
            <a:ext cx="8352000" cy="258224"/>
          </a:xfrm>
        </p:spPr>
        <p:txBody>
          <a:bodyPr wrap="square" lIns="72000" tIns="72000" rIns="72000">
            <a:spAutoFit/>
          </a:bodyPr>
          <a:lstStyle>
            <a:lvl1pPr marL="0" indent="0" algn="l">
              <a:lnSpc>
                <a:spcPts val="1400"/>
              </a:lnSpc>
              <a:spcAft>
                <a:spcPts val="0"/>
              </a:spcAft>
              <a:buNone/>
              <a:defRPr sz="1400" b="1" cap="all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52800" y="3781818"/>
            <a:ext cx="8424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3252" y="3963635"/>
            <a:ext cx="8344800" cy="1228852"/>
          </a:xfrm>
        </p:spPr>
        <p:txBody>
          <a:bodyPr lIns="72000" tIns="36000" rIns="72000" bIns="72000" anchor="t" anchorCtr="0">
            <a:noAutofit/>
          </a:bodyPr>
          <a:lstStyle>
            <a:lvl1pPr algn="l">
              <a:lnSpc>
                <a:spcPts val="4800"/>
              </a:lnSpc>
              <a:defRPr sz="4800" kern="1200" spc="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0000" y="6324594"/>
            <a:ext cx="7956686" cy="396000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vert="horz" lIns="108000" tIns="108000" rIns="108000" bIns="108000" rtlCol="0" anchor="ctr"/>
          <a:lstStyle>
            <a:lvl1pPr algn="l">
              <a:defRPr sz="1100" b="0" i="0">
                <a:solidFill>
                  <a:schemeClr val="bg1"/>
                </a:solidFill>
                <a:latin typeface="Arial" panose="020B0604020202020204"/>
                <a:cs typeface="British Council Sans"/>
              </a:defRPr>
            </a:lvl1pPr>
          </a:lstStyle>
          <a:p>
            <a:r>
              <a:rPr lang="en-GB" dirty="0" err="1">
                <a:solidFill>
                  <a:prstClr val="white"/>
                </a:solidFill>
              </a:rPr>
              <a:t>www.britishcouncil.org</a:t>
            </a:r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14" name="pasted-image.pdf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40626" y="433785"/>
            <a:ext cx="3185795" cy="409259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62953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– No Subtitle">
    <p:bg>
      <p:bgPr>
        <a:solidFill>
          <a:srgbClr val="0208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asted-image.pdf"/>
          <p:cNvPicPr>
            <a:picLocks noChangeAspect="1"/>
          </p:cNvPicPr>
          <p:nvPr userDrawn="1"/>
        </p:nvPicPr>
        <p:blipFill rotWithShape="1">
          <a:blip r:embed="rId2" cstate="screen">
            <a:alphaModFix amt="30763"/>
          </a:blip>
          <a:srcRect/>
          <a:stretch>
            <a:fillRect/>
          </a:stretch>
        </p:blipFill>
        <p:spPr>
          <a:xfrm>
            <a:off x="4097133" y="1192696"/>
            <a:ext cx="4939951" cy="552789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2" name="Rectangle 11"/>
          <p:cNvSpPr/>
          <p:nvPr userDrawn="1"/>
        </p:nvSpPr>
        <p:spPr>
          <a:xfrm>
            <a:off x="345600" y="3004456"/>
            <a:ext cx="8424000" cy="3716137"/>
          </a:xfrm>
          <a:prstGeom prst="rect">
            <a:avLst/>
          </a:prstGeom>
          <a:solidFill>
            <a:srgbClr val="0208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399600" y="3240959"/>
            <a:ext cx="8344800" cy="2424346"/>
          </a:xfrm>
        </p:spPr>
        <p:txBody>
          <a:bodyPr lIns="72000" tIns="36000" rIns="72000" bIns="72000" anchor="t" anchorCtr="0">
            <a:noAutofit/>
          </a:bodyPr>
          <a:lstStyle>
            <a:lvl1pPr algn="l">
              <a:lnSpc>
                <a:spcPts val="4800"/>
              </a:lnSpc>
              <a:defRPr sz="4800" kern="1200" spc="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0000" y="6324594"/>
            <a:ext cx="8424000" cy="396000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vert="horz" lIns="108000" tIns="108000" rIns="108000" bIns="108000" rtlCol="0" anchor="ctr"/>
          <a:lstStyle>
            <a:lvl1pPr algn="l">
              <a:defRPr sz="1100" b="0" i="0">
                <a:solidFill>
                  <a:schemeClr val="bg1"/>
                </a:solidFill>
                <a:latin typeface="Arial" panose="020B0604020202020204"/>
                <a:cs typeface="British Council Sans"/>
              </a:defRPr>
            </a:lvl1pPr>
          </a:lstStyle>
          <a:p>
            <a:r>
              <a:rPr lang="en-GB" dirty="0" err="1">
                <a:solidFill>
                  <a:prstClr val="white"/>
                </a:solidFill>
              </a:rPr>
              <a:t>www.britishcouncil.org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360000" y="3004456"/>
            <a:ext cx="8424000" cy="3716137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9986" y="438019"/>
            <a:ext cx="1375200" cy="405025"/>
          </a:xfrm>
          <a:prstGeom prst="rect">
            <a:avLst/>
          </a:prstGeom>
        </p:spPr>
      </p:pic>
      <p:pic>
        <p:nvPicPr>
          <p:cNvPr id="14" name="pasted-image.pdf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40626" y="433785"/>
            <a:ext cx="3185795" cy="409259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10" name="TextBox 9"/>
          <p:cNvSpPr txBox="1"/>
          <p:nvPr userDrawn="1"/>
        </p:nvSpPr>
        <p:spPr>
          <a:xfrm>
            <a:off x="6646459" y="6392520"/>
            <a:ext cx="15694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1200" dirty="0">
                <a:solidFill>
                  <a:prstClr val="white"/>
                </a:solidFill>
              </a:rPr>
              <a:t>ШКОЛЕ ЗА 21. ВЕК</a:t>
            </a:r>
            <a:endParaRPr lang="sr-Latn-RS" sz="12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378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">
    <p:bg>
      <p:bgPr>
        <a:solidFill>
          <a:srgbClr val="0208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asted-image.pdf"/>
          <p:cNvPicPr>
            <a:picLocks noChangeAspect="1"/>
          </p:cNvPicPr>
          <p:nvPr userDrawn="1"/>
        </p:nvPicPr>
        <p:blipFill rotWithShape="1">
          <a:blip r:embed="rId2" cstate="screen">
            <a:alphaModFix amt="30763"/>
          </a:blip>
          <a:srcRect/>
          <a:stretch>
            <a:fillRect/>
          </a:stretch>
        </p:blipFill>
        <p:spPr>
          <a:xfrm>
            <a:off x="4097133" y="1192696"/>
            <a:ext cx="4939951" cy="552789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8" name="Rectangle 7"/>
          <p:cNvSpPr/>
          <p:nvPr userDrawn="1"/>
        </p:nvSpPr>
        <p:spPr>
          <a:xfrm>
            <a:off x="345600" y="3004456"/>
            <a:ext cx="8424000" cy="3716137"/>
          </a:xfrm>
          <a:prstGeom prst="rect">
            <a:avLst/>
          </a:prstGeom>
          <a:solidFill>
            <a:srgbClr val="0208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157524"/>
            <a:ext cx="8352000" cy="542951"/>
          </a:xfrm>
        </p:spPr>
        <p:txBody>
          <a:bodyPr lIns="72000" tIns="72000" rIns="72000" bIns="72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0000" y="6324594"/>
            <a:ext cx="8424000" cy="396000"/>
          </a:xfrm>
          <a:prstGeom prst="rect">
            <a:avLst/>
          </a:prstGeom>
          <a:ln w="12700">
            <a:solidFill>
              <a:schemeClr val="bg1"/>
            </a:solidFill>
          </a:ln>
        </p:spPr>
        <p:txBody>
          <a:bodyPr vert="horz" lIns="108000" tIns="108000" rIns="108000" bIns="108000" rtlCol="0" anchor="ctr"/>
          <a:lstStyle>
            <a:lvl1pPr algn="l">
              <a:defRPr sz="1100" b="0" i="0">
                <a:solidFill>
                  <a:schemeClr val="bg1"/>
                </a:solidFill>
                <a:latin typeface="Arial" panose="020B0604020202020204"/>
                <a:cs typeface="British Council Sans"/>
              </a:defRPr>
            </a:lvl1pPr>
          </a:lstStyle>
          <a:p>
            <a:r>
              <a:rPr lang="en-GB" dirty="0" err="1">
                <a:solidFill>
                  <a:prstClr val="white"/>
                </a:solidFill>
              </a:rPr>
              <a:t>www.britishcouncil.org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60000" y="3004456"/>
            <a:ext cx="8424000" cy="3716137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7955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85750" indent="-285750">
              <a:buFont typeface="Arial" panose="020B0604020202020204"/>
              <a:buChar char="•"/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err="1"/>
              <a:t>www.britishcouncil.org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049D63-565D-48E4-9173-0B172111DC5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22080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1F140-E3CC-4F47-B30E-7D5815262832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EDCBF-0DD3-4BBD-9416-78AFF95E12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6256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3367" y="1317812"/>
            <a:ext cx="3974633" cy="4820188"/>
          </a:xfrm>
        </p:spPr>
        <p:txBody>
          <a:bodyPr/>
          <a:lstStyle>
            <a:lvl1pPr>
              <a:defRPr>
                <a:solidFill>
                  <a:srgbClr val="4A4A4A"/>
                </a:solidFill>
              </a:defRPr>
            </a:lvl1pPr>
            <a:lvl2pPr>
              <a:defRPr>
                <a:solidFill>
                  <a:srgbClr val="4A4A4A"/>
                </a:solidFill>
              </a:defRPr>
            </a:lvl2pPr>
            <a:lvl3pPr>
              <a:defRPr>
                <a:solidFill>
                  <a:srgbClr val="4A4A4A"/>
                </a:solidFill>
              </a:defRPr>
            </a:lvl3pPr>
            <a:lvl4pPr>
              <a:defRPr>
                <a:solidFill>
                  <a:srgbClr val="4A4A4A"/>
                </a:solidFill>
              </a:defRPr>
            </a:lvl4pPr>
            <a:lvl5pPr>
              <a:defRPr>
                <a:solidFill>
                  <a:srgbClr val="4A4A4A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6129" y="1317812"/>
            <a:ext cx="3974633" cy="48201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0000" y="6324594"/>
            <a:ext cx="8424000" cy="396000"/>
          </a:xfrm>
          <a:prstGeom prst="rect">
            <a:avLst/>
          </a:prstGeom>
          <a:ln w="12700">
            <a:solidFill>
              <a:srgbClr val="00457C"/>
            </a:solidFill>
          </a:ln>
        </p:spPr>
        <p:txBody>
          <a:bodyPr vert="horz" lIns="108000" tIns="108000" rIns="108000" bIns="108000" rtlCol="0" anchor="ctr"/>
          <a:lstStyle>
            <a:lvl1pPr algn="l">
              <a:defRPr sz="1100" b="0" i="0">
                <a:solidFill>
                  <a:srgbClr val="00457C"/>
                </a:solidFill>
                <a:latin typeface="Arial" panose="020B0604020202020204"/>
                <a:cs typeface="British Council Sans"/>
              </a:defRPr>
            </a:lvl1pPr>
          </a:lstStyle>
          <a:p>
            <a:r>
              <a:rPr lang="en-GB"/>
              <a:t>www.britishcouncil.org</a:t>
            </a:r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83362" y="6324594"/>
            <a:ext cx="2057400" cy="39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 b="0" i="0">
                <a:solidFill>
                  <a:srgbClr val="00457C"/>
                </a:solidFill>
                <a:latin typeface="Arial" panose="020B0604020202020204"/>
                <a:cs typeface="British Council Sans"/>
              </a:defRPr>
            </a:lvl1pPr>
          </a:lstStyle>
          <a:p>
            <a:fld id="{A1049D63-565D-48E4-9173-0B172111DC5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5533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www.britishcouncil.org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49D63-565D-48E4-9173-0B172111DC5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61239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0000" y="6324594"/>
            <a:ext cx="8424000" cy="396000"/>
          </a:xfrm>
          <a:prstGeom prst="rect">
            <a:avLst/>
          </a:prstGeom>
          <a:ln w="12700">
            <a:solidFill>
              <a:srgbClr val="00457C"/>
            </a:solidFill>
          </a:ln>
        </p:spPr>
        <p:txBody>
          <a:bodyPr vert="horz" lIns="108000" tIns="108000" rIns="108000" bIns="108000" rtlCol="0" anchor="ctr"/>
          <a:lstStyle>
            <a:lvl1pPr algn="l">
              <a:defRPr sz="1100" b="0" i="0">
                <a:solidFill>
                  <a:srgbClr val="00457C"/>
                </a:solidFill>
                <a:latin typeface="Arial" panose="020B0604020202020204"/>
                <a:cs typeface="British Council Sans"/>
              </a:defRPr>
            </a:lvl1pPr>
          </a:lstStyle>
          <a:p>
            <a:r>
              <a:rPr lang="en-GB"/>
              <a:t>www.britishcouncil.org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83362" y="6324594"/>
            <a:ext cx="2057400" cy="39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 b="0" i="0">
                <a:solidFill>
                  <a:srgbClr val="00457C"/>
                </a:solidFill>
                <a:latin typeface="Arial" panose="020B0604020202020204"/>
                <a:cs typeface="British Council Sans"/>
              </a:defRPr>
            </a:lvl1pPr>
          </a:lstStyle>
          <a:p>
            <a:fld id="{A1049D63-565D-48E4-9173-0B172111DC5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3691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Shape 27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" y="2434"/>
            <a:ext cx="9144000" cy="6855566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623888" y="2593076"/>
            <a:ext cx="7886700" cy="1487605"/>
          </a:xfrm>
          <a:prstGeom prst="rect">
            <a:avLst/>
          </a:prstGeom>
          <a:solidFill>
            <a:srgbClr val="00B1FF"/>
          </a:solidFill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29B"/>
              </a:buClr>
              <a:buSzPts val="6000"/>
              <a:buFont typeface="Calibri" panose="020F0502020204030204"/>
              <a:buNone/>
              <a:defRPr sz="6000" b="1" i="0" u="none" strike="noStrike" cap="none">
                <a:solidFill>
                  <a:srgbClr val="FFC29B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1FF"/>
              </a:buClr>
              <a:buSzPts val="2400"/>
              <a:buFont typeface="Arial" panose="020B0604020202020204"/>
              <a:buNone/>
              <a:defRPr sz="2400" b="0" i="0" u="none" strike="noStrike" cap="none">
                <a:solidFill>
                  <a:srgbClr val="00B1FF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 panose="020B0604020202020204"/>
              <a:buNone/>
              <a:defRPr sz="20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 panose="020B0604020202020204"/>
              <a:buNone/>
              <a:defRPr sz="18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 panose="020B0604020202020204"/>
              <a:buNone/>
              <a:defRPr sz="16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fld id="{00000000-1234-1234-1234-123412341234}" type="slidenum">
              <a:rPr lang="sr-Latn-RS"/>
              <a:pPr/>
              <a:t>‹#›</a:t>
            </a:fld>
            <a:endParaRPr lang="sr-Latn-RS"/>
          </a:p>
        </p:txBody>
      </p:sp>
      <p:pic>
        <p:nvPicPr>
          <p:cNvPr id="33" name="Shape 33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554426" y="6115876"/>
            <a:ext cx="8293012" cy="73948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Shape 34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554426" y="709477"/>
            <a:ext cx="1966352" cy="5765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93248014"/>
      </p:ext>
    </p:extLst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1F140-E3CC-4F47-B30E-7D5815262832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EDCBF-0DD3-4BBD-9416-78AFF95E12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9756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1F140-E3CC-4F47-B30E-7D5815262832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EDCBF-0DD3-4BBD-9416-78AFF95E12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7343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1F140-E3CC-4F47-B30E-7D5815262832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EDCBF-0DD3-4BBD-9416-78AFF95E12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109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1F140-E3CC-4F47-B30E-7D5815262832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EDCBF-0DD3-4BBD-9416-78AFF95E12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6802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1F140-E3CC-4F47-B30E-7D5815262832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EDCBF-0DD3-4BBD-9416-78AFF95E12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5941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1F140-E3CC-4F47-B30E-7D5815262832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5EDCBF-0DD3-4BBD-9416-78AFF95E12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1836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Relationship Id="rId9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1F140-E3CC-4F47-B30E-7D5815262832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5EDCBF-0DD3-4BBD-9416-78AFF95E12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88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0000" y="6324594"/>
            <a:ext cx="8424000" cy="396000"/>
          </a:xfrm>
          <a:prstGeom prst="rect">
            <a:avLst/>
          </a:prstGeom>
          <a:ln w="12700">
            <a:solidFill>
              <a:srgbClr val="00457C"/>
            </a:solidFill>
          </a:ln>
        </p:spPr>
        <p:txBody>
          <a:bodyPr vert="horz" lIns="108000" tIns="108000" rIns="108000" bIns="108000" rtlCol="0" anchor="ctr"/>
          <a:lstStyle>
            <a:lvl1pPr algn="l">
              <a:defRPr sz="1100" b="0" i="0">
                <a:solidFill>
                  <a:srgbClr val="00457C"/>
                </a:solidFill>
                <a:latin typeface="Arial"/>
                <a:cs typeface="British Council Sans"/>
              </a:defRPr>
            </a:lvl1pPr>
          </a:lstStyle>
          <a:p>
            <a:r>
              <a:rPr lang="en-GB"/>
              <a:t>www.britishcouncil.org</a:t>
            </a:r>
            <a:endParaRPr lang="en-GB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9999" y="360000"/>
            <a:ext cx="8424000" cy="579303"/>
          </a:xfrm>
          <a:prstGeom prst="rect">
            <a:avLst/>
          </a:prstGeom>
          <a:ln w="12700">
            <a:solidFill>
              <a:srgbClr val="00457C"/>
            </a:solidFill>
          </a:ln>
        </p:spPr>
        <p:txBody>
          <a:bodyPr vert="horz" lIns="108000" tIns="108000" rIns="108000" bIns="72000" rtlCol="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99" y="1566001"/>
            <a:ext cx="8208000" cy="457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508000" y="990600"/>
            <a:ext cx="340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83362" y="6324594"/>
            <a:ext cx="2057400" cy="39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 b="0" i="0">
                <a:solidFill>
                  <a:srgbClr val="00457C"/>
                </a:solidFill>
                <a:latin typeface="Arial"/>
                <a:cs typeface="British Council Sans"/>
              </a:defRPr>
            </a:lvl1pPr>
          </a:lstStyle>
          <a:p>
            <a:fld id="{A1049D63-565D-48E4-9173-0B172111DC5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5293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</p:sldLayoutIdLst>
  <p:hf hdr="0" dt="0"/>
  <p:txStyles>
    <p:titleStyle>
      <a:lvl1pPr algn="l" defTabSz="685800" rtl="0" eaLnBrk="1" latinLnBrk="0" hangingPunct="1">
        <a:lnSpc>
          <a:spcPts val="3000"/>
        </a:lnSpc>
        <a:spcBef>
          <a:spcPct val="0"/>
        </a:spcBef>
        <a:buNone/>
        <a:defRPr sz="3000" b="0" i="0" kern="1200" cap="all" baseline="0">
          <a:solidFill>
            <a:srgbClr val="00457C"/>
          </a:solidFill>
          <a:latin typeface="Arial Black"/>
          <a:ea typeface="+mj-ea"/>
          <a:cs typeface="British Council Sans Black"/>
        </a:defRPr>
      </a:lvl1pPr>
    </p:titleStyle>
    <p:bodyStyle>
      <a:lvl1pPr marL="171450" indent="-171450" algn="l" defTabSz="685800" rtl="0" eaLnBrk="1" latinLnBrk="0" hangingPunct="1">
        <a:lnSpc>
          <a:spcPts val="2100"/>
        </a:lnSpc>
        <a:spcBef>
          <a:spcPts val="0"/>
        </a:spcBef>
        <a:spcAft>
          <a:spcPts val="1050"/>
        </a:spcAft>
        <a:buFont typeface="Arial" panose="020B0604020202020204" pitchFamily="34" charset="0"/>
        <a:buChar char="•"/>
        <a:defRPr sz="1800" b="0" i="0" kern="1200">
          <a:solidFill>
            <a:srgbClr val="4A4A4A"/>
          </a:solidFill>
          <a:latin typeface="Arial"/>
          <a:ea typeface="+mn-ea"/>
          <a:cs typeface="British Council Sans"/>
        </a:defRPr>
      </a:lvl1pPr>
      <a:lvl2pPr marL="514350" indent="-171450" algn="l" defTabSz="685800" rtl="0" eaLnBrk="1" latinLnBrk="0" hangingPunct="1">
        <a:lnSpc>
          <a:spcPts val="2100"/>
        </a:lnSpc>
        <a:spcBef>
          <a:spcPts val="0"/>
        </a:spcBef>
        <a:spcAft>
          <a:spcPts val="1050"/>
        </a:spcAft>
        <a:buFont typeface="Arial" panose="020B0604020202020204" pitchFamily="34" charset="0"/>
        <a:buChar char="•"/>
        <a:defRPr sz="1800" b="0" i="0" kern="1200">
          <a:solidFill>
            <a:srgbClr val="4A4A4A"/>
          </a:solidFill>
          <a:latin typeface="Arial"/>
          <a:ea typeface="+mn-ea"/>
          <a:cs typeface="British Council Sans"/>
        </a:defRPr>
      </a:lvl2pPr>
      <a:lvl3pPr marL="857250" indent="-171450" algn="l" defTabSz="685800" rtl="0" eaLnBrk="1" latinLnBrk="0" hangingPunct="1">
        <a:lnSpc>
          <a:spcPts val="2100"/>
        </a:lnSpc>
        <a:spcBef>
          <a:spcPts val="0"/>
        </a:spcBef>
        <a:spcAft>
          <a:spcPts val="1050"/>
        </a:spcAft>
        <a:buFont typeface="Arial" panose="020B0604020202020204" pitchFamily="34" charset="0"/>
        <a:buChar char="•"/>
        <a:defRPr sz="1800" b="0" i="0" kern="1200">
          <a:solidFill>
            <a:srgbClr val="4A4A4A"/>
          </a:solidFill>
          <a:latin typeface="Arial"/>
          <a:ea typeface="+mn-ea"/>
          <a:cs typeface="British Council Sans"/>
        </a:defRPr>
      </a:lvl3pPr>
      <a:lvl4pPr marL="1200150" indent="-171450" algn="l" defTabSz="685800" rtl="0" eaLnBrk="1" latinLnBrk="0" hangingPunct="1">
        <a:lnSpc>
          <a:spcPts val="2100"/>
        </a:lnSpc>
        <a:spcBef>
          <a:spcPts val="0"/>
        </a:spcBef>
        <a:spcAft>
          <a:spcPts val="1050"/>
        </a:spcAft>
        <a:buFont typeface="Arial" panose="020B0604020202020204" pitchFamily="34" charset="0"/>
        <a:buChar char="•"/>
        <a:defRPr sz="1800" b="0" i="0" kern="1200">
          <a:solidFill>
            <a:srgbClr val="4A4A4A"/>
          </a:solidFill>
          <a:latin typeface="Arial"/>
          <a:ea typeface="+mn-ea"/>
          <a:cs typeface="British Council Sans"/>
        </a:defRPr>
      </a:lvl4pPr>
      <a:lvl5pPr marL="1543050" indent="-171450" algn="l" defTabSz="685800" rtl="0" eaLnBrk="1" latinLnBrk="0" hangingPunct="1">
        <a:lnSpc>
          <a:spcPts val="2100"/>
        </a:lnSpc>
        <a:spcBef>
          <a:spcPts val="0"/>
        </a:spcBef>
        <a:spcAft>
          <a:spcPts val="1050"/>
        </a:spcAft>
        <a:buFont typeface="Arial" panose="020B0604020202020204" pitchFamily="34" charset="0"/>
        <a:buChar char="•"/>
        <a:defRPr sz="1800" b="0" i="0" kern="1200">
          <a:solidFill>
            <a:srgbClr val="4A4A4A"/>
          </a:solidFill>
          <a:latin typeface="Arial"/>
          <a:ea typeface="+mn-ea"/>
          <a:cs typeface="British Council San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3915" userDrawn="1">
          <p15:clr>
            <a:srgbClr val="F26B43"/>
          </p15:clr>
        </p15:guide>
        <p15:guide id="2" pos="317" userDrawn="1">
          <p15:clr>
            <a:srgbClr val="F26B43"/>
          </p15:clr>
        </p15:guide>
        <p15:guide id="3" pos="5443" userDrawn="1">
          <p15:clr>
            <a:srgbClr val="F26B43"/>
          </p15:clr>
        </p15:guide>
        <p15:guide id="4" orient="horz" pos="640" userDrawn="1">
          <p15:clr>
            <a:srgbClr val="F26B43"/>
          </p15:clr>
        </p15:guide>
        <p15:guide id="5" pos="288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0000" y="6324594"/>
            <a:ext cx="8424000" cy="396000"/>
          </a:xfrm>
          <a:prstGeom prst="rect">
            <a:avLst/>
          </a:prstGeom>
          <a:ln w="12700">
            <a:solidFill>
              <a:srgbClr val="00457C"/>
            </a:solidFill>
          </a:ln>
        </p:spPr>
        <p:txBody>
          <a:bodyPr vert="horz" lIns="108000" tIns="108000" rIns="108000" bIns="108000" rtlCol="0" anchor="ctr"/>
          <a:lstStyle>
            <a:lvl1pPr algn="l">
              <a:defRPr sz="1100" b="0" i="0">
                <a:solidFill>
                  <a:srgbClr val="00457C"/>
                </a:solidFill>
                <a:latin typeface="Arial"/>
                <a:cs typeface="British Council Sans"/>
              </a:defRPr>
            </a:lvl1pPr>
          </a:lstStyle>
          <a:p>
            <a:r>
              <a:rPr lang="en-GB"/>
              <a:t>www.britishcouncil.org</a:t>
            </a:r>
            <a:endParaRPr lang="en-GB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9999" y="360000"/>
            <a:ext cx="8424000" cy="579303"/>
          </a:xfrm>
          <a:prstGeom prst="rect">
            <a:avLst/>
          </a:prstGeom>
          <a:ln w="12700">
            <a:solidFill>
              <a:srgbClr val="00457C"/>
            </a:solidFill>
          </a:ln>
        </p:spPr>
        <p:txBody>
          <a:bodyPr vert="horz" lIns="108000" tIns="108000" rIns="108000" bIns="72000" rtlCol="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99" y="1566001"/>
            <a:ext cx="8208000" cy="457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508000" y="990600"/>
            <a:ext cx="340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83362" y="6324594"/>
            <a:ext cx="2057400" cy="39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 b="0" i="0">
                <a:solidFill>
                  <a:srgbClr val="00457C"/>
                </a:solidFill>
                <a:latin typeface="Arial"/>
                <a:cs typeface="British Council Sans"/>
              </a:defRPr>
            </a:lvl1pPr>
          </a:lstStyle>
          <a:p>
            <a:fld id="{A1049D63-565D-48E4-9173-0B172111DC5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1861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</p:sldLayoutIdLst>
  <p:hf hdr="0" dt="0"/>
  <p:txStyles>
    <p:titleStyle>
      <a:lvl1pPr algn="l" defTabSz="685800" rtl="0" eaLnBrk="1" latinLnBrk="0" hangingPunct="1">
        <a:lnSpc>
          <a:spcPts val="3000"/>
        </a:lnSpc>
        <a:spcBef>
          <a:spcPct val="0"/>
        </a:spcBef>
        <a:buNone/>
        <a:defRPr sz="3000" b="0" i="0" kern="1200" cap="all" baseline="0">
          <a:solidFill>
            <a:srgbClr val="00457C"/>
          </a:solidFill>
          <a:latin typeface="Arial Black"/>
          <a:ea typeface="+mj-ea"/>
          <a:cs typeface="British Council Sans Black"/>
        </a:defRPr>
      </a:lvl1pPr>
    </p:titleStyle>
    <p:bodyStyle>
      <a:lvl1pPr marL="171450" indent="-171450" algn="l" defTabSz="685800" rtl="0" eaLnBrk="1" latinLnBrk="0" hangingPunct="1">
        <a:lnSpc>
          <a:spcPts val="2100"/>
        </a:lnSpc>
        <a:spcBef>
          <a:spcPts val="0"/>
        </a:spcBef>
        <a:spcAft>
          <a:spcPts val="1050"/>
        </a:spcAft>
        <a:buFont typeface="Arial" panose="020B0604020202020204" pitchFamily="34" charset="0"/>
        <a:buChar char="•"/>
        <a:defRPr sz="1800" b="0" i="0" kern="1200">
          <a:solidFill>
            <a:srgbClr val="4A4A4A"/>
          </a:solidFill>
          <a:latin typeface="Arial"/>
          <a:ea typeface="+mn-ea"/>
          <a:cs typeface="British Council Sans"/>
        </a:defRPr>
      </a:lvl1pPr>
      <a:lvl2pPr marL="514350" indent="-171450" algn="l" defTabSz="685800" rtl="0" eaLnBrk="1" latinLnBrk="0" hangingPunct="1">
        <a:lnSpc>
          <a:spcPts val="2100"/>
        </a:lnSpc>
        <a:spcBef>
          <a:spcPts val="0"/>
        </a:spcBef>
        <a:spcAft>
          <a:spcPts val="1050"/>
        </a:spcAft>
        <a:buFont typeface="Arial" panose="020B0604020202020204" pitchFamily="34" charset="0"/>
        <a:buChar char="•"/>
        <a:defRPr sz="1800" b="0" i="0" kern="1200">
          <a:solidFill>
            <a:srgbClr val="4A4A4A"/>
          </a:solidFill>
          <a:latin typeface="Arial"/>
          <a:ea typeface="+mn-ea"/>
          <a:cs typeface="British Council Sans"/>
        </a:defRPr>
      </a:lvl2pPr>
      <a:lvl3pPr marL="857250" indent="-171450" algn="l" defTabSz="685800" rtl="0" eaLnBrk="1" latinLnBrk="0" hangingPunct="1">
        <a:lnSpc>
          <a:spcPts val="2100"/>
        </a:lnSpc>
        <a:spcBef>
          <a:spcPts val="0"/>
        </a:spcBef>
        <a:spcAft>
          <a:spcPts val="1050"/>
        </a:spcAft>
        <a:buFont typeface="Arial" panose="020B0604020202020204" pitchFamily="34" charset="0"/>
        <a:buChar char="•"/>
        <a:defRPr sz="1800" b="0" i="0" kern="1200">
          <a:solidFill>
            <a:srgbClr val="4A4A4A"/>
          </a:solidFill>
          <a:latin typeface="Arial"/>
          <a:ea typeface="+mn-ea"/>
          <a:cs typeface="British Council Sans"/>
        </a:defRPr>
      </a:lvl3pPr>
      <a:lvl4pPr marL="1200150" indent="-171450" algn="l" defTabSz="685800" rtl="0" eaLnBrk="1" latinLnBrk="0" hangingPunct="1">
        <a:lnSpc>
          <a:spcPts val="2100"/>
        </a:lnSpc>
        <a:spcBef>
          <a:spcPts val="0"/>
        </a:spcBef>
        <a:spcAft>
          <a:spcPts val="1050"/>
        </a:spcAft>
        <a:buFont typeface="Arial" panose="020B0604020202020204" pitchFamily="34" charset="0"/>
        <a:buChar char="•"/>
        <a:defRPr sz="1800" b="0" i="0" kern="1200">
          <a:solidFill>
            <a:srgbClr val="4A4A4A"/>
          </a:solidFill>
          <a:latin typeface="Arial"/>
          <a:ea typeface="+mn-ea"/>
          <a:cs typeface="British Council Sans"/>
        </a:defRPr>
      </a:lvl4pPr>
      <a:lvl5pPr marL="1543050" indent="-171450" algn="l" defTabSz="685800" rtl="0" eaLnBrk="1" latinLnBrk="0" hangingPunct="1">
        <a:lnSpc>
          <a:spcPts val="2100"/>
        </a:lnSpc>
        <a:spcBef>
          <a:spcPts val="0"/>
        </a:spcBef>
        <a:spcAft>
          <a:spcPts val="1050"/>
        </a:spcAft>
        <a:buFont typeface="Arial" panose="020B0604020202020204" pitchFamily="34" charset="0"/>
        <a:buChar char="•"/>
        <a:defRPr sz="1800" b="0" i="0" kern="1200">
          <a:solidFill>
            <a:srgbClr val="4A4A4A"/>
          </a:solidFill>
          <a:latin typeface="Arial"/>
          <a:ea typeface="+mn-ea"/>
          <a:cs typeface="British Council San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3915" userDrawn="1">
          <p15:clr>
            <a:srgbClr val="F26B43"/>
          </p15:clr>
        </p15:guide>
        <p15:guide id="2" pos="317" userDrawn="1">
          <p15:clr>
            <a:srgbClr val="F26B43"/>
          </p15:clr>
        </p15:guide>
        <p15:guide id="3" pos="5443" userDrawn="1">
          <p15:clr>
            <a:srgbClr val="F26B43"/>
          </p15:clr>
        </p15:guide>
        <p15:guide id="4" orient="horz" pos="640" userDrawn="1">
          <p15:clr>
            <a:srgbClr val="F26B43"/>
          </p15:clr>
        </p15:guide>
        <p15:guide id="5" pos="288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0000" y="6324594"/>
            <a:ext cx="8424000" cy="396000"/>
          </a:xfrm>
          <a:prstGeom prst="rect">
            <a:avLst/>
          </a:prstGeom>
          <a:ln w="12700">
            <a:solidFill>
              <a:srgbClr val="00457C"/>
            </a:solidFill>
          </a:ln>
        </p:spPr>
        <p:txBody>
          <a:bodyPr vert="horz" lIns="108000" tIns="108000" rIns="108000" bIns="108000" rtlCol="0" anchor="ctr"/>
          <a:lstStyle>
            <a:lvl1pPr algn="l">
              <a:defRPr sz="1100" b="0" i="0">
                <a:solidFill>
                  <a:srgbClr val="00457C"/>
                </a:solidFill>
                <a:latin typeface="Arial" panose="020B0604020202020204"/>
                <a:cs typeface="British Council Sans"/>
              </a:defRPr>
            </a:lvl1pPr>
          </a:lstStyle>
          <a:p>
            <a:r>
              <a:rPr lang="en-GB"/>
              <a:t>www.britishcouncil.org</a:t>
            </a:r>
            <a:endParaRPr lang="en-GB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9999" y="360000"/>
            <a:ext cx="8424000" cy="579303"/>
          </a:xfrm>
          <a:prstGeom prst="rect">
            <a:avLst/>
          </a:prstGeom>
          <a:ln w="12700">
            <a:solidFill>
              <a:srgbClr val="00457C"/>
            </a:solidFill>
          </a:ln>
        </p:spPr>
        <p:txBody>
          <a:bodyPr vert="horz" lIns="108000" tIns="108000" rIns="108000" bIns="72000" rtlCol="0" anchor="t" anchorCtr="0">
            <a:sp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99" y="1359932"/>
            <a:ext cx="8208000" cy="477806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508000" y="990600"/>
            <a:ext cx="340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83362" y="6324594"/>
            <a:ext cx="2057400" cy="39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 b="0" i="0">
                <a:solidFill>
                  <a:srgbClr val="00457C"/>
                </a:solidFill>
                <a:latin typeface="Arial" panose="020B0604020202020204"/>
                <a:cs typeface="British Council Sans"/>
              </a:defRPr>
            </a:lvl1pPr>
          </a:lstStyle>
          <a:p>
            <a:fld id="{A1049D63-565D-48E4-9173-0B172111DC5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646459" y="6392520"/>
            <a:ext cx="15694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1200" dirty="0">
                <a:solidFill>
                  <a:srgbClr val="5B9BD5">
                    <a:lumMod val="50000"/>
                  </a:srgbClr>
                </a:solidFill>
              </a:rPr>
              <a:t>ШКОЛЕ ЗА 21. ВЕК</a:t>
            </a:r>
            <a:endParaRPr lang="sr-Latn-RS" sz="1200" dirty="0">
              <a:solidFill>
                <a:srgbClr val="5B9BD5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515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685800" rtl="0" eaLnBrk="1" latinLnBrk="0" hangingPunct="1">
        <a:lnSpc>
          <a:spcPts val="3000"/>
        </a:lnSpc>
        <a:spcBef>
          <a:spcPct val="0"/>
        </a:spcBef>
        <a:buNone/>
        <a:defRPr sz="3000" b="0" i="0" kern="1200" cap="all" baseline="0">
          <a:solidFill>
            <a:srgbClr val="00457C"/>
          </a:solidFill>
          <a:latin typeface="Arial Black" panose="020B0A04020102020204"/>
          <a:ea typeface="+mj-ea"/>
          <a:cs typeface="British Council Sans Black"/>
        </a:defRPr>
      </a:lvl1pPr>
    </p:titleStyle>
    <p:bodyStyle>
      <a:lvl1pPr marL="171450" indent="-171450" algn="l" defTabSz="685800" rtl="0" eaLnBrk="1" latinLnBrk="0" hangingPunct="1">
        <a:lnSpc>
          <a:spcPts val="24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b="0" i="0" kern="1200">
          <a:solidFill>
            <a:srgbClr val="4A4A4A"/>
          </a:solidFill>
          <a:latin typeface="Arial" panose="020B0604020202020204"/>
          <a:ea typeface="+mn-ea"/>
          <a:cs typeface="British Council Sans"/>
        </a:defRPr>
      </a:lvl1pPr>
      <a:lvl2pPr marL="514350" indent="-171450" algn="l" defTabSz="685800" rtl="0" eaLnBrk="1" latinLnBrk="0" hangingPunct="1">
        <a:lnSpc>
          <a:spcPts val="24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b="0" i="0" kern="1200">
          <a:solidFill>
            <a:srgbClr val="4A4A4A"/>
          </a:solidFill>
          <a:latin typeface="Arial" panose="020B0604020202020204"/>
          <a:ea typeface="+mn-ea"/>
          <a:cs typeface="British Council Sans"/>
        </a:defRPr>
      </a:lvl2pPr>
      <a:lvl3pPr marL="857250" indent="-171450" algn="l" defTabSz="685800" rtl="0" eaLnBrk="1" latinLnBrk="0" hangingPunct="1">
        <a:lnSpc>
          <a:spcPts val="24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b="0" i="0" kern="1200">
          <a:solidFill>
            <a:srgbClr val="4A4A4A"/>
          </a:solidFill>
          <a:latin typeface="Arial" panose="020B0604020202020204"/>
          <a:ea typeface="+mn-ea"/>
          <a:cs typeface="British Council Sans"/>
        </a:defRPr>
      </a:lvl3pPr>
      <a:lvl4pPr marL="1200150" indent="-171450" algn="l" defTabSz="685800" rtl="0" eaLnBrk="1" latinLnBrk="0" hangingPunct="1">
        <a:lnSpc>
          <a:spcPts val="24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b="0" i="0" kern="1200">
          <a:solidFill>
            <a:srgbClr val="4A4A4A"/>
          </a:solidFill>
          <a:latin typeface="Arial" panose="020B0604020202020204"/>
          <a:ea typeface="+mn-ea"/>
          <a:cs typeface="British Council Sans"/>
        </a:defRPr>
      </a:lvl4pPr>
      <a:lvl5pPr marL="1543050" indent="-171450" algn="l" defTabSz="685800" rtl="0" eaLnBrk="1" latinLnBrk="0" hangingPunct="1">
        <a:lnSpc>
          <a:spcPts val="24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defRPr sz="1800" b="0" i="0" kern="1200">
          <a:solidFill>
            <a:srgbClr val="4A4A4A"/>
          </a:solidFill>
          <a:latin typeface="Arial" panose="020B0604020202020204"/>
          <a:ea typeface="+mn-ea"/>
          <a:cs typeface="British Council San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makecode.microbit.org/" TargetMode="External"/><Relationship Id="rId2" Type="http://schemas.openxmlformats.org/officeDocument/2006/relationships/hyperlink" Target="https://microbit.org/" TargetMode="Externa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00" y="1405719"/>
            <a:ext cx="8388000" cy="5281684"/>
          </a:xfrm>
        </p:spPr>
        <p:txBody>
          <a:bodyPr/>
          <a:lstStyle/>
          <a:p>
            <a:r>
              <a:rPr lang="sr-Latn-RS" sz="1600" cap="none" dirty="0"/>
              <a:t/>
            </a:r>
            <a:br>
              <a:rPr lang="sr-Latn-RS" sz="1600" cap="none" dirty="0"/>
            </a:br>
            <a:r>
              <a:rPr lang="sr-Latn-RS" sz="1600" cap="none" dirty="0" smtClean="0"/>
              <a:t/>
            </a:r>
            <a:br>
              <a:rPr lang="sr-Latn-RS" sz="1600" cap="none" dirty="0" smtClean="0"/>
            </a:br>
            <a:r>
              <a:rPr lang="sr-Latn-RS" sz="2400" cap="none" dirty="0"/>
              <a:t/>
            </a:r>
            <a:br>
              <a:rPr lang="sr-Latn-RS" sz="2400" cap="none" dirty="0"/>
            </a:br>
            <a:r>
              <a:rPr lang="sr-Latn-RS" cap="none" dirty="0" smtClean="0"/>
              <a:t>Škole </a:t>
            </a:r>
            <a:r>
              <a:rPr lang="sr-Latn-RS" cap="none" dirty="0"/>
              <a:t>za 21. </a:t>
            </a:r>
            <a:r>
              <a:rPr lang="sr-Latn-RS" cap="none" dirty="0" smtClean="0"/>
              <a:t>vijek</a:t>
            </a:r>
            <a:br>
              <a:rPr lang="sr-Latn-RS" cap="none" dirty="0" smtClean="0"/>
            </a:br>
            <a:r>
              <a:rPr lang="sr-Latn-RS" sz="3200" b="1" cap="none" spc="0" dirty="0" smtClean="0">
                <a:latin typeface="Calibri"/>
                <a:cs typeface="+mj-cs"/>
              </a:rPr>
              <a:t>Vebinar: OD IDEJE DO REALIZACIJE</a:t>
            </a:r>
            <a:br>
              <a:rPr lang="sr-Latn-RS" sz="3200" b="1" cap="none" spc="0" dirty="0" smtClean="0">
                <a:latin typeface="Calibri"/>
                <a:cs typeface="+mj-cs"/>
              </a:rPr>
            </a:br>
            <a:r>
              <a:rPr lang="sr-Latn-RS" sz="2800" b="1" cap="none" spc="0" dirty="0" smtClean="0">
                <a:latin typeface="Calibri"/>
                <a:cs typeface="+mj-cs"/>
              </a:rPr>
              <a:t>Kako osmisliti u nastavi primjenljiv micro:bit projekat</a:t>
            </a:r>
            <a:r>
              <a:rPr lang="sr-Latn-RS" sz="3200" b="1" cap="none" spc="0" dirty="0" smtClean="0">
                <a:latin typeface="Calibri"/>
                <a:cs typeface="+mj-cs"/>
              </a:rPr>
              <a:t/>
            </a:r>
            <a:br>
              <a:rPr lang="sr-Latn-RS" sz="3200" b="1" cap="none" spc="0" dirty="0" smtClean="0">
                <a:latin typeface="Calibri"/>
                <a:cs typeface="+mj-cs"/>
              </a:rPr>
            </a:br>
            <a:r>
              <a:rPr lang="sr-Latn-RS" sz="2000" b="1" cap="none" spc="0" dirty="0" smtClean="0">
                <a:latin typeface="Calibri"/>
                <a:cs typeface="+mj-cs"/>
              </a:rPr>
              <a:t>Voditelji: Milena Kuč</a:t>
            </a:r>
            <a:r>
              <a:rPr lang="en-GB" sz="2000" b="1" cap="none" spc="0" dirty="0" smtClean="0">
                <a:latin typeface="Calibri"/>
                <a:cs typeface="+mj-cs"/>
              </a:rPr>
              <a:t>, prof. </a:t>
            </a:r>
            <a:r>
              <a:rPr lang="en-GB" sz="2000" b="1" cap="none" spc="0" dirty="0" err="1" smtClean="0">
                <a:latin typeface="Calibri"/>
                <a:cs typeface="+mj-cs"/>
              </a:rPr>
              <a:t>crnogorskog</a:t>
            </a:r>
            <a:r>
              <a:rPr lang="en-GB" sz="2000" b="1" cap="none" spc="0" dirty="0" smtClean="0">
                <a:latin typeface="Calibri"/>
                <a:cs typeface="+mj-cs"/>
              </a:rPr>
              <a:t> je</a:t>
            </a:r>
            <a:r>
              <a:rPr lang="sr-Latn-RS" sz="2000" b="1" cap="none" spc="0" dirty="0">
                <a:latin typeface="Calibri"/>
                <a:cs typeface="+mj-cs"/>
              </a:rPr>
              <a:t>z</a:t>
            </a:r>
            <a:r>
              <a:rPr lang="en-GB" sz="2000" b="1" cap="none" spc="0" dirty="0" err="1" smtClean="0">
                <a:latin typeface="Calibri"/>
                <a:cs typeface="+mj-cs"/>
              </a:rPr>
              <a:t>ika</a:t>
            </a:r>
            <a:r>
              <a:rPr lang="en-GB" sz="2000" b="1" cap="none" spc="0" dirty="0" smtClean="0">
                <a:latin typeface="Calibri"/>
              </a:rPr>
              <a:t> </a:t>
            </a:r>
            <a:r>
              <a:rPr lang="sr-Latn-RS" sz="2000" b="1" cap="none" spc="0" dirty="0" smtClean="0">
                <a:latin typeface="Calibri"/>
              </a:rPr>
              <a:t/>
            </a:r>
            <a:br>
              <a:rPr lang="sr-Latn-RS" sz="2000" b="1" cap="none" spc="0" dirty="0" smtClean="0">
                <a:latin typeface="Calibri"/>
              </a:rPr>
            </a:br>
            <a:r>
              <a:rPr lang="sr-Latn-RS" sz="2000" b="1" cap="none" spc="0" dirty="0">
                <a:latin typeface="Calibri"/>
              </a:rPr>
              <a:t> </a:t>
            </a:r>
            <a:r>
              <a:rPr lang="sr-Latn-RS" sz="2000" b="1" cap="none" spc="0" dirty="0" smtClean="0">
                <a:latin typeface="Calibri"/>
              </a:rPr>
              <a:t>                </a:t>
            </a:r>
            <a:r>
              <a:rPr lang="en-GB" sz="2000" b="1" cap="none" spc="0" dirty="0" smtClean="0">
                <a:latin typeface="Calibri"/>
              </a:rPr>
              <a:t> </a:t>
            </a:r>
            <a:r>
              <a:rPr lang="sr-Latn-RS" sz="2000" b="1" cap="none" spc="0" dirty="0" smtClean="0">
                <a:latin typeface="Calibri"/>
              </a:rPr>
              <a:t>Elza Numanović, prof. razredne nastave</a:t>
            </a:r>
            <a:r>
              <a:rPr lang="sr-Latn-RS" sz="2000" b="1" cap="none" spc="0" dirty="0" smtClean="0">
                <a:latin typeface="Calibri"/>
                <a:cs typeface="+mj-cs"/>
              </a:rPr>
              <a:t/>
            </a:r>
            <a:br>
              <a:rPr lang="sr-Latn-RS" sz="2000" b="1" cap="none" spc="0" dirty="0" smtClean="0">
                <a:latin typeface="Calibri"/>
                <a:cs typeface="+mj-cs"/>
              </a:rPr>
            </a:br>
            <a:r>
              <a:rPr lang="sr-Latn-RS" sz="2000" cap="none" dirty="0"/>
              <a:t/>
            </a:r>
            <a:br>
              <a:rPr lang="sr-Latn-RS" sz="2000" cap="none" dirty="0"/>
            </a:br>
            <a:endParaRPr lang="en-GB" sz="2000" cap="none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96000" y="6288123"/>
            <a:ext cx="8424000" cy="568818"/>
          </a:xfrm>
        </p:spPr>
        <p:txBody>
          <a:bodyPr/>
          <a:lstStyle/>
          <a:p>
            <a:r>
              <a:rPr lang="en-GB" dirty="0">
                <a:solidFill>
                  <a:prstClr val="white"/>
                </a:solidFill>
              </a:rPr>
              <a:t>www.britishcouncil.org</a:t>
            </a:r>
          </a:p>
        </p:txBody>
      </p:sp>
    </p:spTree>
    <p:extLst>
      <p:ext uri="{BB962C8B-B14F-4D97-AF65-F5344CB8AC3E}">
        <p14:creationId xmlns:p14="http://schemas.microsoft.com/office/powerpoint/2010/main" val="4031194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328" y="1"/>
            <a:ext cx="8424000" cy="2348880"/>
          </a:xfrm>
        </p:spPr>
        <p:txBody>
          <a:bodyPr/>
          <a:lstStyle/>
          <a:p>
            <a:r>
              <a:rPr lang="en-US" cap="none" dirty="0" smtClean="0">
                <a:solidFill>
                  <a:schemeClr val="accent1">
                    <a:lumMod val="50000"/>
                  </a:schemeClr>
                </a:solidFill>
              </a:rPr>
              <a:t>MICROSOFT MAKECODE</a:t>
            </a:r>
            <a:r>
              <a:rPr lang="sr-Latn-RS" cap="none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sr-Latn-RS" cap="none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sr-Latn-RS" dirty="0" smtClean="0">
                <a:solidFill>
                  <a:schemeClr val="tx1"/>
                </a:solidFill>
              </a:rPr>
              <a:t/>
            </a:r>
            <a:br>
              <a:rPr lang="sr-Latn-RS" dirty="0" smtClean="0">
                <a:solidFill>
                  <a:schemeClr val="tx1"/>
                </a:solidFill>
              </a:rPr>
            </a:br>
            <a:r>
              <a:rPr lang="en-US" sz="3200" b="1" u="sng" cap="none" dirty="0" smtClean="0">
                <a:solidFill>
                  <a:schemeClr val="tx1"/>
                </a:solidFill>
                <a:sym typeface="+mn-ea"/>
                <a:hlinkClick r:id="rId2"/>
              </a:rPr>
              <a:t>https://m</a:t>
            </a:r>
            <a:r>
              <a:rPr lang="sr-Latn-RS" sz="3200" b="1" u="sng" cap="none" dirty="0" smtClean="0">
                <a:solidFill>
                  <a:schemeClr val="tx1"/>
                </a:solidFill>
                <a:sym typeface="+mn-ea"/>
                <a:hlinkClick r:id="rId2"/>
              </a:rPr>
              <a:t>icrobit.</a:t>
            </a:r>
            <a:r>
              <a:rPr lang="en-US" sz="3200" b="1" u="sng" cap="none" dirty="0" smtClean="0">
                <a:solidFill>
                  <a:schemeClr val="tx1"/>
                </a:solidFill>
                <a:sym typeface="+mn-ea"/>
                <a:hlinkClick r:id="rId2"/>
              </a:rPr>
              <a:t>org</a:t>
            </a:r>
            <a:r>
              <a:rPr lang="sr-Latn-RS" sz="3200" b="1" u="sng" cap="none" dirty="0" smtClean="0">
                <a:solidFill>
                  <a:schemeClr val="tx1"/>
                </a:solidFill>
                <a:sym typeface="+mn-ea"/>
              </a:rPr>
              <a:t/>
            </a:r>
            <a:br>
              <a:rPr lang="sr-Latn-RS" sz="3200" b="1" u="sng" cap="none" dirty="0" smtClean="0">
                <a:solidFill>
                  <a:schemeClr val="tx1"/>
                </a:solidFill>
                <a:sym typeface="+mn-ea"/>
              </a:rPr>
            </a:br>
            <a:r>
              <a:rPr lang="sr-Latn-RS" sz="3200" u="sng" cap="none" dirty="0">
                <a:solidFill>
                  <a:schemeClr val="tx1"/>
                </a:solidFill>
                <a:sym typeface="+mn-ea"/>
              </a:rPr>
              <a:t/>
            </a:r>
            <a:br>
              <a:rPr lang="sr-Latn-RS" sz="3200" u="sng" cap="none" dirty="0">
                <a:solidFill>
                  <a:schemeClr val="tx1"/>
                </a:solidFill>
                <a:sym typeface="+mn-ea"/>
              </a:rPr>
            </a:br>
            <a:r>
              <a:rPr lang="sr-Latn-RS" sz="3200" u="sng" cap="none" dirty="0">
                <a:solidFill>
                  <a:schemeClr val="accent1">
                    <a:lumMod val="50000"/>
                  </a:schemeClr>
                </a:solidFill>
                <a:sym typeface="+mn-ea"/>
                <a:hlinkClick r:id="rId3"/>
              </a:rPr>
              <a:t>https://</a:t>
            </a:r>
            <a:r>
              <a:rPr lang="sr-Latn-RS" sz="3200" u="sng" cap="none" dirty="0" smtClean="0">
                <a:solidFill>
                  <a:schemeClr val="accent1">
                    <a:lumMod val="50000"/>
                  </a:schemeClr>
                </a:solidFill>
                <a:sym typeface="+mn-ea"/>
                <a:hlinkClick r:id="rId3"/>
              </a:rPr>
              <a:t>makecode.microbit.org</a:t>
            </a:r>
            <a:r>
              <a:rPr lang="sr-Latn-RS" sz="3200" u="sng" cap="none" dirty="0" smtClean="0">
                <a:solidFill>
                  <a:schemeClr val="accent1">
                    <a:lumMod val="50000"/>
                  </a:schemeClr>
                </a:solidFill>
                <a:sym typeface="+mn-ea"/>
              </a:rPr>
              <a:t/>
            </a:r>
            <a:br>
              <a:rPr lang="sr-Latn-RS" sz="3200" u="sng" cap="none" dirty="0" smtClean="0">
                <a:solidFill>
                  <a:schemeClr val="accent1">
                    <a:lumMod val="50000"/>
                  </a:schemeClr>
                </a:solidFill>
                <a:sym typeface="+mn-ea"/>
              </a:rPr>
            </a:br>
            <a:r>
              <a:rPr lang="sr-Latn-RS" sz="3200" u="sng" cap="none" dirty="0" smtClean="0">
                <a:solidFill>
                  <a:schemeClr val="accent1">
                    <a:lumMod val="50000"/>
                  </a:schemeClr>
                </a:solidFill>
                <a:sym typeface="+mn-ea"/>
              </a:rPr>
              <a:t/>
            </a:r>
            <a:br>
              <a:rPr lang="sr-Latn-RS" sz="3200" u="sng" cap="none" dirty="0" smtClean="0">
                <a:solidFill>
                  <a:schemeClr val="accent1">
                    <a:lumMod val="50000"/>
                  </a:schemeClr>
                </a:solidFill>
                <a:sym typeface="+mn-ea"/>
              </a:rPr>
            </a:br>
            <a:r>
              <a:rPr lang="sr-Latn-RS" sz="3200" u="sng" cap="none" dirty="0">
                <a:solidFill>
                  <a:schemeClr val="accent1">
                    <a:lumMod val="50000"/>
                  </a:schemeClr>
                </a:solidFill>
                <a:sym typeface="+mn-ea"/>
              </a:rPr>
              <a:t/>
            </a:r>
            <a:br>
              <a:rPr lang="sr-Latn-RS" sz="3200" u="sng" cap="none" dirty="0">
                <a:solidFill>
                  <a:schemeClr val="accent1">
                    <a:lumMod val="50000"/>
                  </a:schemeClr>
                </a:solidFill>
                <a:sym typeface="+mn-ea"/>
              </a:rPr>
            </a:br>
            <a:r>
              <a:rPr lang="sr-Latn-RS" sz="3200" u="sng" cap="none" dirty="0">
                <a:solidFill>
                  <a:schemeClr val="hlink"/>
                </a:solidFill>
                <a:sym typeface="+mn-ea"/>
              </a:rPr>
              <a:t/>
            </a:r>
            <a:br>
              <a:rPr lang="sr-Latn-RS" sz="3200" u="sng" cap="none" dirty="0">
                <a:solidFill>
                  <a:schemeClr val="hlink"/>
                </a:solidFill>
                <a:sym typeface="+mn-ea"/>
              </a:rPr>
            </a:br>
            <a:r>
              <a:rPr lang="en-US" sz="3200" u="sng" cap="none" dirty="0" smtClean="0">
                <a:solidFill>
                  <a:schemeClr val="hlink"/>
                </a:solidFill>
                <a:sym typeface="+mn-ea"/>
              </a:rPr>
              <a:t> </a:t>
            </a:r>
            <a:r>
              <a:rPr lang="sr-Latn-RS" sz="3200" u="sng" dirty="0">
                <a:solidFill>
                  <a:schemeClr val="hlink"/>
                </a:solidFill>
                <a:sym typeface="+mn-ea"/>
              </a:rPr>
              <a:t/>
            </a:r>
            <a:br>
              <a:rPr lang="sr-Latn-RS" sz="3200" u="sng" dirty="0">
                <a:solidFill>
                  <a:schemeClr val="hlink"/>
                </a:solidFill>
                <a:sym typeface="+mn-ea"/>
              </a:rPr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dirty="0" err="1"/>
              <a:t>www.britishcouncil.org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049D63-565D-48E4-9173-0B172111DC54}" type="slidenum">
              <a:rPr lang="en-GB" smtClean="0"/>
              <a:pPr/>
              <a:t>10</a:t>
            </a:fld>
            <a:endParaRPr lang="en-GB" dirty="0"/>
          </a:p>
        </p:txBody>
      </p:sp>
      <p:pic>
        <p:nvPicPr>
          <p:cNvPr id="6" name="Content Placeholder 5" descr="A screenshot of a computer screen&#10;&#10;Description automatically generated"/>
          <p:cNvPicPr>
            <a:picLocks noGrp="1" noChangeAspect="1"/>
          </p:cNvPicPr>
          <p:nvPr>
            <p:ph idx="1"/>
          </p:nvPr>
        </p:nvPicPr>
        <p:blipFill>
          <a:blip r:embed="rId4" cstate="screen"/>
          <a:stretch>
            <a:fillRect/>
          </a:stretch>
        </p:blipFill>
        <p:spPr>
          <a:xfrm>
            <a:off x="188672" y="2204864"/>
            <a:ext cx="8936482" cy="403244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728346" y="6373504"/>
            <a:ext cx="1937982" cy="3411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1400" dirty="0" smtClean="0">
                <a:solidFill>
                  <a:prstClr val="white"/>
                </a:solidFill>
              </a:rPr>
              <a:t>Škole </a:t>
            </a:r>
            <a:r>
              <a:rPr lang="sr-Latn-RS" sz="1400" dirty="0">
                <a:solidFill>
                  <a:prstClr val="white"/>
                </a:solidFill>
              </a:rPr>
              <a:t>za 21. vijek</a:t>
            </a:r>
            <a:endParaRPr lang="en-GB" sz="1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85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886700" cy="69269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sr-Latn-RS" b="1" cap="none" dirty="0" err="1">
                <a:solidFill>
                  <a:schemeClr val="accent1">
                    <a:lumMod val="50000"/>
                  </a:schemeClr>
                </a:solidFill>
              </a:rPr>
              <a:t>Š</a:t>
            </a:r>
            <a:r>
              <a:rPr lang="en-US" b="1" cap="none" dirty="0" smtClean="0">
                <a:solidFill>
                  <a:schemeClr val="accent1">
                    <a:lumMod val="50000"/>
                  </a:schemeClr>
                </a:solidFill>
              </a:rPr>
              <a:t>ta </a:t>
            </a:r>
            <a:r>
              <a:rPr lang="en-US" b="1" cap="none" dirty="0" err="1" smtClean="0">
                <a:solidFill>
                  <a:schemeClr val="accent1">
                    <a:lumMod val="50000"/>
                  </a:schemeClr>
                </a:solidFill>
              </a:rPr>
              <a:t>smo</a:t>
            </a:r>
            <a:r>
              <a:rPr lang="en-US" b="1" cap="none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cap="none" dirty="0" err="1" smtClean="0">
                <a:solidFill>
                  <a:schemeClr val="accent1">
                    <a:lumMod val="50000"/>
                  </a:schemeClr>
                </a:solidFill>
              </a:rPr>
              <a:t>uradili</a:t>
            </a:r>
            <a:r>
              <a:rPr lang="en-US" b="1" cap="none" dirty="0" smtClean="0">
                <a:solidFill>
                  <a:schemeClr val="accent1">
                    <a:lumMod val="50000"/>
                  </a:schemeClr>
                </a:solidFill>
              </a:rPr>
              <a:t>?</a:t>
            </a:r>
            <a:br>
              <a:rPr lang="en-US" b="1" cap="none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en-US" b="1" cap="none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28800"/>
            <a:ext cx="4005456" cy="4480912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70000"/>
              </a:lnSpc>
              <a:buFont typeface="Wingdings" pitchFamily="2" charset="2"/>
              <a:buChar char="ü"/>
            </a:pPr>
            <a:r>
              <a:rPr lang="en-US" sz="4200" dirty="0" err="1" smtClean="0"/>
              <a:t>osposobili</a:t>
            </a:r>
            <a:r>
              <a:rPr lang="en-US" sz="4200" dirty="0" smtClean="0"/>
              <a:t> se </a:t>
            </a:r>
            <a:r>
              <a:rPr lang="en-US" sz="4200" dirty="0" err="1" smtClean="0"/>
              <a:t>za</a:t>
            </a:r>
            <a:r>
              <a:rPr lang="en-US" sz="4200" dirty="0" smtClean="0"/>
              <a:t> rad </a:t>
            </a:r>
            <a:r>
              <a:rPr lang="en-US" sz="4200" dirty="0" err="1" smtClean="0"/>
              <a:t>sa</a:t>
            </a:r>
            <a:r>
              <a:rPr lang="en-US" sz="4200" dirty="0" smtClean="0"/>
              <a:t> </a:t>
            </a:r>
            <a:r>
              <a:rPr lang="en-US" sz="4200" dirty="0" smtClean="0"/>
              <a:t>mi</a:t>
            </a:r>
            <a:r>
              <a:rPr lang="sr-Latn-RS" sz="4200" dirty="0" smtClean="0"/>
              <a:t>c</a:t>
            </a:r>
            <a:r>
              <a:rPr lang="en-US" sz="4200" dirty="0" err="1" smtClean="0"/>
              <a:t>ro</a:t>
            </a:r>
            <a:r>
              <a:rPr lang="sr-Latn-RS" sz="4200" dirty="0" smtClean="0"/>
              <a:t>:</a:t>
            </a:r>
            <a:r>
              <a:rPr lang="en-US" sz="4200" dirty="0" smtClean="0"/>
              <a:t>bit</a:t>
            </a:r>
            <a:r>
              <a:rPr lang="sr-Latn-RS" sz="4200" dirty="0" smtClean="0"/>
              <a:t>-</a:t>
            </a:r>
            <a:r>
              <a:rPr lang="en-US" sz="4200" dirty="0" err="1" smtClean="0"/>
              <a:t>om</a:t>
            </a:r>
            <a:r>
              <a:rPr lang="en-US" sz="4200" dirty="0" smtClean="0"/>
              <a:t>;</a:t>
            </a:r>
          </a:p>
          <a:p>
            <a:pPr>
              <a:lnSpc>
                <a:spcPct val="170000"/>
              </a:lnSpc>
              <a:buFont typeface="Wingdings" pitchFamily="2" charset="2"/>
              <a:buChar char="ü"/>
            </a:pPr>
            <a:r>
              <a:rPr lang="en-US" sz="4200" dirty="0" err="1" smtClean="0"/>
              <a:t>na</a:t>
            </a:r>
            <a:r>
              <a:rPr lang="en-US" sz="4200" dirty="0" smtClean="0"/>
              <a:t> </a:t>
            </a:r>
            <a:r>
              <a:rPr lang="en-US" sz="4200" dirty="0" err="1" smtClean="0"/>
              <a:t>redovnim</a:t>
            </a:r>
            <a:r>
              <a:rPr lang="en-US" sz="4200" dirty="0" smtClean="0"/>
              <a:t> </a:t>
            </a:r>
            <a:r>
              <a:rPr lang="en-US" sz="4200" dirty="0" err="1" smtClean="0"/>
              <a:t>časovima</a:t>
            </a:r>
            <a:r>
              <a:rPr lang="en-US" sz="4200" dirty="0" smtClean="0"/>
              <a:t> </a:t>
            </a:r>
            <a:r>
              <a:rPr lang="en-US" sz="4200" dirty="0" err="1" smtClean="0"/>
              <a:t>razmjenjivali</a:t>
            </a:r>
            <a:r>
              <a:rPr lang="en-US" sz="4200" dirty="0" smtClean="0"/>
              <a:t> </a:t>
            </a:r>
            <a:r>
              <a:rPr lang="en-US" sz="4200" dirty="0" err="1" smtClean="0"/>
              <a:t>ideje</a:t>
            </a:r>
            <a:r>
              <a:rPr lang="en-US" sz="4200" dirty="0" smtClean="0"/>
              <a:t>, </a:t>
            </a:r>
            <a:r>
              <a:rPr lang="en-US" sz="4200" dirty="0" err="1" smtClean="0"/>
              <a:t>znanja</a:t>
            </a:r>
            <a:r>
              <a:rPr lang="en-US" sz="4200" dirty="0" smtClean="0"/>
              <a:t> </a:t>
            </a:r>
            <a:r>
              <a:rPr lang="en-US" sz="4200" dirty="0" smtClean="0">
                <a:latin typeface="Calibri"/>
                <a:cs typeface="Calibri"/>
              </a:rPr>
              <a:t>− </a:t>
            </a:r>
            <a:r>
              <a:rPr lang="en-US" sz="4200" dirty="0" err="1" smtClean="0"/>
              <a:t>dolazili</a:t>
            </a:r>
            <a:r>
              <a:rPr lang="en-US" sz="4200" dirty="0" smtClean="0"/>
              <a:t> do </a:t>
            </a:r>
            <a:r>
              <a:rPr lang="en-US" sz="4200" dirty="0" err="1" smtClean="0"/>
              <a:t>novih</a:t>
            </a:r>
            <a:r>
              <a:rPr lang="en-US" sz="4200" dirty="0" smtClean="0"/>
              <a:t> </a:t>
            </a:r>
            <a:r>
              <a:rPr lang="en-US" sz="4200" dirty="0" err="1" smtClean="0"/>
              <a:t>ideja</a:t>
            </a:r>
            <a:r>
              <a:rPr lang="en-US" sz="4200" dirty="0" smtClean="0"/>
              <a:t> i </a:t>
            </a:r>
            <a:r>
              <a:rPr lang="en-US" sz="4200" dirty="0" err="1" smtClean="0"/>
              <a:t>znanja</a:t>
            </a:r>
            <a:r>
              <a:rPr lang="en-US" sz="4200" dirty="0"/>
              <a:t>;</a:t>
            </a:r>
            <a:endParaRPr lang="en-US" sz="4200" dirty="0" smtClean="0"/>
          </a:p>
          <a:p>
            <a:pPr>
              <a:lnSpc>
                <a:spcPct val="170000"/>
              </a:lnSpc>
              <a:buFont typeface="Wingdings" pitchFamily="2" charset="2"/>
              <a:buChar char="ü"/>
            </a:pPr>
            <a:r>
              <a:rPr lang="sr-Latn-RS" sz="4200" dirty="0"/>
              <a:t>p</a:t>
            </a:r>
            <a:r>
              <a:rPr lang="sr-Latn-RS" sz="4200" dirty="0" smtClean="0"/>
              <a:t>održali i </a:t>
            </a:r>
            <a:r>
              <a:rPr lang="en-US" sz="4200" dirty="0" err="1" smtClean="0"/>
              <a:t>pojačali</a:t>
            </a:r>
            <a:r>
              <a:rPr lang="en-US" sz="4200" dirty="0" smtClean="0"/>
              <a:t> </a:t>
            </a:r>
            <a:r>
              <a:rPr lang="en-US" sz="4200" dirty="0" err="1" smtClean="0"/>
              <a:t>samopouzdanje</a:t>
            </a:r>
            <a:r>
              <a:rPr lang="en-US" sz="4200" dirty="0" smtClean="0"/>
              <a:t> </a:t>
            </a:r>
            <a:r>
              <a:rPr lang="en-US" sz="4200" dirty="0" err="1" smtClean="0"/>
              <a:t>kod</a:t>
            </a:r>
            <a:r>
              <a:rPr lang="en-US" sz="4200" dirty="0" smtClean="0"/>
              <a:t> </a:t>
            </a:r>
            <a:r>
              <a:rPr lang="en-US" sz="4200" dirty="0" err="1" smtClean="0"/>
              <a:t>učenika</a:t>
            </a:r>
            <a:r>
              <a:rPr lang="en-US" sz="4200" dirty="0" smtClean="0"/>
              <a:t>;</a:t>
            </a:r>
          </a:p>
          <a:p>
            <a:pPr>
              <a:lnSpc>
                <a:spcPct val="170000"/>
              </a:lnSpc>
              <a:buFont typeface="Wingdings" pitchFamily="2" charset="2"/>
              <a:buChar char="ü"/>
            </a:pPr>
            <a:r>
              <a:rPr lang="en-US" sz="4200" dirty="0" err="1" smtClean="0"/>
              <a:t>animirali</a:t>
            </a:r>
            <a:r>
              <a:rPr lang="en-US" sz="4200" dirty="0" smtClean="0"/>
              <a:t> </a:t>
            </a:r>
            <a:r>
              <a:rPr lang="en-US" sz="4200" dirty="0" err="1" smtClean="0"/>
              <a:t>učenike</a:t>
            </a:r>
            <a:r>
              <a:rPr lang="en-US" sz="4200" dirty="0" smtClean="0"/>
              <a:t> </a:t>
            </a:r>
            <a:r>
              <a:rPr lang="en-US" sz="4200" dirty="0" err="1" smtClean="0"/>
              <a:t>za</a:t>
            </a:r>
            <a:r>
              <a:rPr lang="en-US" sz="4200" dirty="0" smtClean="0"/>
              <a:t> rad</a:t>
            </a:r>
            <a:r>
              <a:rPr lang="en-US" sz="4200" dirty="0" smtClean="0">
                <a:latin typeface="Calibri"/>
                <a:cs typeface="Calibri"/>
              </a:rPr>
              <a:t>−</a:t>
            </a:r>
            <a:r>
              <a:rPr lang="en-US" sz="4200" dirty="0" smtClean="0"/>
              <a:t> </a:t>
            </a:r>
            <a:r>
              <a:rPr lang="en-US" sz="4200" dirty="0" err="1" smtClean="0"/>
              <a:t>pokrenuli</a:t>
            </a:r>
            <a:r>
              <a:rPr lang="en-US" sz="4200" dirty="0" smtClean="0"/>
              <a:t> </a:t>
            </a:r>
            <a:r>
              <a:rPr lang="en-US" sz="4200" dirty="0" err="1" smtClean="0"/>
              <a:t>stvaralački</a:t>
            </a:r>
            <a:r>
              <a:rPr lang="en-US" sz="4200" dirty="0" smtClean="0"/>
              <a:t> i </a:t>
            </a:r>
            <a:r>
              <a:rPr lang="en-US" sz="4200" dirty="0" err="1" smtClean="0"/>
              <a:t>kreativni</a:t>
            </a:r>
            <a:r>
              <a:rPr lang="en-US" sz="4200" dirty="0" smtClean="0"/>
              <a:t> </a:t>
            </a:r>
            <a:r>
              <a:rPr lang="en-US" sz="4200" dirty="0" err="1" smtClean="0"/>
              <a:t>potencijal</a:t>
            </a:r>
            <a:r>
              <a:rPr lang="en-US" sz="4200" dirty="0" smtClean="0"/>
              <a:t> </a:t>
            </a:r>
            <a:r>
              <a:rPr lang="en-US" sz="4200" dirty="0" err="1" smtClean="0"/>
              <a:t>učenika</a:t>
            </a:r>
            <a:r>
              <a:rPr lang="en-US" sz="4200" dirty="0" smtClean="0"/>
              <a:t>, </a:t>
            </a:r>
            <a:r>
              <a:rPr lang="en-US" sz="4200" dirty="0" err="1" smtClean="0"/>
              <a:t>preduzetnički</a:t>
            </a:r>
            <a:r>
              <a:rPr lang="en-US" sz="4200" dirty="0" smtClean="0"/>
              <a:t> duh;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816153"/>
            <a:ext cx="1622425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988840"/>
            <a:ext cx="4211960" cy="3385563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830" y="6224140"/>
            <a:ext cx="1963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365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049D63-565D-48E4-9173-0B172111DC54}" type="slidenum">
              <a:rPr lang="en-GB" smtClean="0"/>
              <a:pPr/>
              <a:t>12</a:t>
            </a:fld>
            <a:endParaRPr lang="en-GB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="" xmlns:a16="http://schemas.microsoft.com/office/drawing/2014/main" id="{877BC3FF-6F92-4D9E-B71F-18D16F3189F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33594873"/>
              </p:ext>
            </p:extLst>
          </p:nvPr>
        </p:nvGraphicFramePr>
        <p:xfrm>
          <a:off x="0" y="1124743"/>
          <a:ext cx="9119830" cy="52565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6381328"/>
            <a:ext cx="1963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877272"/>
            <a:ext cx="1627187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52" y="260648"/>
            <a:ext cx="8242300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9193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844790" cy="70104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sr-Latn-RS" b="1" cap="none" dirty="0" err="1">
                <a:solidFill>
                  <a:schemeClr val="accent1">
                    <a:lumMod val="50000"/>
                  </a:schemeClr>
                </a:solidFill>
              </a:rPr>
              <a:t>Š</a:t>
            </a:r>
            <a:r>
              <a:rPr lang="en-US" b="1" cap="none" dirty="0" smtClean="0">
                <a:solidFill>
                  <a:schemeClr val="accent1">
                    <a:lumMod val="50000"/>
                  </a:schemeClr>
                </a:solidFill>
              </a:rPr>
              <a:t>ta </a:t>
            </a:r>
            <a:r>
              <a:rPr lang="en-US" b="1" cap="none" dirty="0" err="1" smtClean="0">
                <a:solidFill>
                  <a:schemeClr val="accent1">
                    <a:lumMod val="50000"/>
                  </a:schemeClr>
                </a:solidFill>
              </a:rPr>
              <a:t>smo</a:t>
            </a:r>
            <a:r>
              <a:rPr lang="en-US" b="1" cap="none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cap="none" dirty="0" err="1" smtClean="0">
                <a:solidFill>
                  <a:schemeClr val="accent1">
                    <a:lumMod val="50000"/>
                  </a:schemeClr>
                </a:solidFill>
              </a:rPr>
              <a:t>postigli</a:t>
            </a:r>
            <a:r>
              <a:rPr lang="en-US" b="1" cap="none" dirty="0" smtClean="0">
                <a:solidFill>
                  <a:schemeClr val="accent1">
                    <a:lumMod val="50000"/>
                  </a:schemeClr>
                </a:solidFill>
              </a:rPr>
              <a:t>?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84784"/>
            <a:ext cx="3816424" cy="3960440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en-US" sz="2400" dirty="0" err="1" smtClean="0"/>
              <a:t>učenje</a:t>
            </a:r>
            <a:r>
              <a:rPr lang="en-US" sz="2400" dirty="0" smtClean="0"/>
              <a:t> </a:t>
            </a:r>
            <a:r>
              <a:rPr lang="en-US" sz="2400" dirty="0" err="1" smtClean="0"/>
              <a:t>postalo</a:t>
            </a:r>
            <a:r>
              <a:rPr lang="en-US" sz="2400" dirty="0" smtClean="0"/>
              <a:t> </a:t>
            </a:r>
            <a:r>
              <a:rPr lang="en-US" sz="2400" dirty="0" err="1" smtClean="0"/>
              <a:t>dinamičnije</a:t>
            </a:r>
            <a:r>
              <a:rPr lang="en-US" sz="2400" dirty="0" smtClean="0"/>
              <a:t>;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 err="1" smtClean="0"/>
              <a:t>spremnog</a:t>
            </a:r>
            <a:r>
              <a:rPr lang="en-US" sz="2400" dirty="0" smtClean="0"/>
              <a:t> da </a:t>
            </a:r>
            <a:r>
              <a:rPr lang="en-US" sz="2400" dirty="0" err="1" smtClean="0"/>
              <a:t>procjenjuje</a:t>
            </a:r>
            <a:r>
              <a:rPr lang="en-US" sz="2400" dirty="0" smtClean="0"/>
              <a:t>;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 err="1" smtClean="0"/>
              <a:t>izražen</a:t>
            </a:r>
            <a:r>
              <a:rPr lang="en-US" sz="2400" dirty="0" smtClean="0"/>
              <a:t> </a:t>
            </a:r>
            <a:r>
              <a:rPr lang="en-US" sz="2400" dirty="0" err="1" smtClean="0"/>
              <a:t>kritički</a:t>
            </a:r>
            <a:r>
              <a:rPr lang="en-US" sz="2400" dirty="0" smtClean="0"/>
              <a:t> </a:t>
            </a:r>
            <a:r>
              <a:rPr lang="en-US" sz="2400" dirty="0" err="1" smtClean="0"/>
              <a:t>stav</a:t>
            </a:r>
            <a:r>
              <a:rPr lang="en-US" sz="2400" dirty="0" smtClean="0"/>
              <a:t> u </a:t>
            </a:r>
            <a:r>
              <a:rPr lang="en-US" sz="2400" dirty="0" err="1" smtClean="0"/>
              <a:t>procjeni</a:t>
            </a:r>
            <a:r>
              <a:rPr lang="en-US" sz="2400" dirty="0" smtClean="0"/>
              <a:t> </a:t>
            </a:r>
            <a:r>
              <a:rPr lang="en-US" sz="2400" dirty="0" err="1" smtClean="0"/>
              <a:t>dostupnih</a:t>
            </a:r>
            <a:r>
              <a:rPr lang="en-US" sz="2400" dirty="0" smtClean="0"/>
              <a:t> </a:t>
            </a:r>
            <a:r>
              <a:rPr lang="en-US" sz="2400" dirty="0" err="1" smtClean="0"/>
              <a:t>elektronskih</a:t>
            </a:r>
            <a:r>
              <a:rPr lang="en-US" sz="2400" dirty="0" smtClean="0"/>
              <a:t> </a:t>
            </a:r>
            <a:r>
              <a:rPr lang="en-US" sz="2400" dirty="0" err="1" smtClean="0"/>
              <a:t>informacija</a:t>
            </a:r>
            <a:r>
              <a:rPr lang="en-US" sz="2400" dirty="0"/>
              <a:t>;</a:t>
            </a:r>
            <a:r>
              <a:rPr lang="en-US" sz="2400" dirty="0" smtClean="0"/>
              <a:t> 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 err="1" smtClean="0"/>
              <a:t>učenika</a:t>
            </a:r>
            <a:r>
              <a:rPr lang="en-US" sz="2400" dirty="0" smtClean="0"/>
              <a:t> </a:t>
            </a:r>
            <a:r>
              <a:rPr lang="en-US" sz="2400" dirty="0" err="1" smtClean="0"/>
              <a:t>koji</a:t>
            </a:r>
            <a:r>
              <a:rPr lang="en-US" sz="2400" dirty="0" smtClean="0"/>
              <a:t> u </a:t>
            </a:r>
            <a:r>
              <a:rPr lang="en-US" sz="2400" dirty="0" err="1" smtClean="0"/>
              <a:t>umije</a:t>
            </a:r>
            <a:r>
              <a:rPr lang="en-US" sz="2400" dirty="0" smtClean="0"/>
              <a:t> da </a:t>
            </a:r>
            <a:r>
              <a:rPr lang="en-US" sz="2400" dirty="0" err="1" smtClean="0"/>
              <a:t>programira</a:t>
            </a:r>
            <a:r>
              <a:rPr lang="en-US" sz="2400" dirty="0" smtClean="0"/>
              <a:t>, </a:t>
            </a:r>
            <a:r>
              <a:rPr lang="en-US" sz="2400" dirty="0" err="1" smtClean="0"/>
              <a:t>algoritamski</a:t>
            </a:r>
            <a:r>
              <a:rPr lang="en-US" sz="2400" dirty="0" smtClean="0"/>
              <a:t> </a:t>
            </a:r>
            <a:r>
              <a:rPr lang="en-US" sz="2400" dirty="0" err="1" smtClean="0"/>
              <a:t>razmišlja</a:t>
            </a:r>
            <a:r>
              <a:rPr lang="en-US" sz="2400" dirty="0" smtClean="0"/>
              <a:t>, </a:t>
            </a:r>
            <a:r>
              <a:rPr lang="en-US" sz="2400" dirty="0" err="1" smtClean="0"/>
              <a:t>argumentuje</a:t>
            </a:r>
            <a:r>
              <a:rPr lang="en-US" sz="2400" dirty="0" smtClean="0"/>
              <a:t>;</a:t>
            </a:r>
          </a:p>
          <a:p>
            <a:pPr>
              <a:buFont typeface="Wingdings" pitchFamily="2" charset="2"/>
              <a:buChar char="ü"/>
            </a:pPr>
            <a:r>
              <a:rPr lang="en-US" sz="2400" dirty="0" err="1" smtClean="0"/>
              <a:t>motivisanog</a:t>
            </a:r>
            <a:r>
              <a:rPr lang="en-US" sz="2400" dirty="0" smtClean="0"/>
              <a:t> i </a:t>
            </a:r>
            <a:r>
              <a:rPr lang="en-US" sz="2400" dirty="0" err="1" smtClean="0"/>
              <a:t>aktivnog</a:t>
            </a:r>
            <a:r>
              <a:rPr lang="en-US" sz="2400" dirty="0" smtClean="0"/>
              <a:t> </a:t>
            </a:r>
            <a:r>
              <a:rPr lang="en-US" sz="2400" dirty="0" err="1" smtClean="0"/>
              <a:t>učenika</a:t>
            </a:r>
            <a:r>
              <a:rPr lang="en-US" sz="2400" dirty="0"/>
              <a:t>;</a:t>
            </a:r>
            <a:endParaRPr lang="en-US" sz="2400" dirty="0" smtClean="0"/>
          </a:p>
          <a:p>
            <a:pPr>
              <a:buFont typeface="Wingdings" pitchFamily="2" charset="2"/>
              <a:buChar char="ü"/>
            </a:pPr>
            <a:r>
              <a:rPr lang="en-US" sz="2400" dirty="0" err="1" smtClean="0"/>
              <a:t>unaprijedili</a:t>
            </a:r>
            <a:r>
              <a:rPr lang="en-US" sz="2400" dirty="0" smtClean="0"/>
              <a:t> </a:t>
            </a:r>
            <a:r>
              <a:rPr lang="en-US" sz="2400" dirty="0" err="1" smtClean="0"/>
              <a:t>komunikaciju</a:t>
            </a:r>
            <a:r>
              <a:rPr lang="en-US" sz="2400" dirty="0" smtClean="0"/>
              <a:t> − </a:t>
            </a:r>
            <a:r>
              <a:rPr lang="en-US" sz="2400" dirty="0" err="1" smtClean="0"/>
              <a:t>interakciju</a:t>
            </a:r>
            <a:r>
              <a:rPr lang="en-US" sz="2400" dirty="0" smtClean="0"/>
              <a:t> u </a:t>
            </a:r>
            <a:r>
              <a:rPr lang="en-US" sz="2400" dirty="0" err="1" smtClean="0"/>
              <a:t>više</a:t>
            </a:r>
            <a:r>
              <a:rPr lang="en-US" sz="2400" dirty="0" smtClean="0"/>
              <a:t> </a:t>
            </a:r>
            <a:r>
              <a:rPr lang="en-US" sz="2400" dirty="0" err="1" smtClean="0"/>
              <a:t>smjerova</a:t>
            </a:r>
            <a:r>
              <a:rPr lang="en-US" sz="2400" dirty="0"/>
              <a:t>;</a:t>
            </a:r>
            <a:endParaRPr lang="en-US" sz="2400" dirty="0" smtClean="0"/>
          </a:p>
          <a:p>
            <a:pPr>
              <a:buFont typeface="Wingdings" pitchFamily="2" charset="2"/>
              <a:buChar char="ü"/>
            </a:pPr>
            <a:r>
              <a:rPr lang="en-US" sz="2400" dirty="0" err="1" smtClean="0"/>
              <a:t>nastavnik</a:t>
            </a:r>
            <a:r>
              <a:rPr lang="en-US" sz="2400" smtClean="0"/>
              <a:t>?</a:t>
            </a:r>
            <a:endParaRPr lang="en-U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949280"/>
            <a:ext cx="1622425" cy="121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6357267"/>
            <a:ext cx="19637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315" y="1988840"/>
            <a:ext cx="4583077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40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0"/>
          <p:cNvSpPr txBox="1"/>
          <p:nvPr/>
        </p:nvSpPr>
        <p:spPr>
          <a:xfrm>
            <a:off x="698500" y="383540"/>
            <a:ext cx="44621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r-Cyrl-RS" altLang="en-US" sz="2800" b="1" dirty="0">
              <a:solidFill>
                <a:srgbClr val="4472C4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28346" y="6373503"/>
            <a:ext cx="1937982" cy="3411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1400" dirty="0">
                <a:solidFill>
                  <a:prstClr val="white"/>
                </a:solidFill>
              </a:rPr>
              <a:t>Škole za 21. vijek</a:t>
            </a:r>
            <a:endParaRPr lang="en-GB" sz="1400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ln>
            <a:solidFill>
              <a:schemeClr val="tx2"/>
            </a:solidFill>
          </a:ln>
        </p:spPr>
        <p:txBody>
          <a:bodyPr>
            <a:noAutofit/>
          </a:bodyPr>
          <a:lstStyle/>
          <a:p>
            <a:r>
              <a:rPr lang="sr-Latn-RS" sz="3200" b="1" dirty="0" smtClean="0">
                <a:solidFill>
                  <a:srgbClr val="002060"/>
                </a:solidFill>
              </a:rPr>
              <a:t>Aktivnosti nakon obuke</a:t>
            </a:r>
            <a:endParaRPr lang="en-GB" sz="3200" b="1" dirty="0">
              <a:solidFill>
                <a:srgbClr val="002060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idx="1"/>
          </p:nvPr>
        </p:nvSpPr>
        <p:spPr>
          <a:xfrm>
            <a:off x="453876" y="1412776"/>
            <a:ext cx="8229600" cy="4381947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sr-Latn-RS" sz="2400" dirty="0" smtClean="0"/>
              <a:t>obuka nastavnika: </a:t>
            </a:r>
          </a:p>
          <a:p>
            <a:pPr lvl="1"/>
            <a:r>
              <a:rPr lang="sr-Latn-RS" sz="2000" dirty="0" smtClean="0"/>
              <a:t>kritičko mišljenje i rješavanje problema;</a:t>
            </a:r>
          </a:p>
          <a:p>
            <a:pPr lvl="1"/>
            <a:r>
              <a:rPr lang="sr-Latn-RS" sz="2000" dirty="0" smtClean="0"/>
              <a:t>digitalna pismenost;</a:t>
            </a:r>
            <a:endParaRPr lang="en-GB" sz="2000" dirty="0" smtClean="0"/>
          </a:p>
          <a:p>
            <a:pPr lvl="1"/>
            <a:r>
              <a:rPr lang="sr-Latn-RS" sz="2000" dirty="0" smtClean="0"/>
              <a:t>kodiranje uz pomoć micro:bita;</a:t>
            </a:r>
          </a:p>
          <a:p>
            <a:r>
              <a:rPr lang="sr-Latn-RS" sz="2400" dirty="0" err="1"/>
              <a:t>p</a:t>
            </a:r>
            <a:r>
              <a:rPr lang="en-GB" sz="2400" dirty="0" err="1" smtClean="0"/>
              <a:t>odjela</a:t>
            </a:r>
            <a:r>
              <a:rPr lang="en-GB" sz="2400" dirty="0" smtClean="0"/>
              <a:t> </a:t>
            </a:r>
            <a:r>
              <a:rPr lang="sr-Latn-RS" sz="2400" dirty="0" smtClean="0"/>
              <a:t>iskustv</a:t>
            </a:r>
            <a:r>
              <a:rPr lang="en-GB" sz="2400" dirty="0" smtClean="0"/>
              <a:t>a</a:t>
            </a:r>
            <a:r>
              <a:rPr lang="sr-Latn-RS" sz="2400" dirty="0" smtClean="0"/>
              <a:t> </a:t>
            </a:r>
            <a:r>
              <a:rPr lang="sr-Latn-RS" sz="2400" dirty="0"/>
              <a:t>sa obuke</a:t>
            </a:r>
          </a:p>
          <a:p>
            <a:pPr lvl="0"/>
            <a:r>
              <a:rPr lang="sr-Latn-RS" sz="2400" dirty="0" smtClean="0"/>
              <a:t>izrada akcionog plana;</a:t>
            </a:r>
            <a:endParaRPr lang="en-GB" sz="2400" dirty="0" smtClean="0"/>
          </a:p>
          <a:p>
            <a:pPr lvl="0"/>
            <a:r>
              <a:rPr lang="sr-Latn-RS" sz="2400" dirty="0" smtClean="0"/>
              <a:t>formiranje koding kluba; </a:t>
            </a:r>
            <a:endParaRPr lang="en-GB" sz="2400" dirty="0" smtClean="0"/>
          </a:p>
          <a:p>
            <a:r>
              <a:rPr lang="en-GB" sz="2400" dirty="0" err="1" smtClean="0"/>
              <a:t>microbit</a:t>
            </a:r>
            <a:r>
              <a:rPr lang="en-GB" sz="2400" dirty="0" smtClean="0"/>
              <a:t> </a:t>
            </a:r>
            <a:r>
              <a:rPr lang="sr-Latn-ME" sz="2400" dirty="0" smtClean="0"/>
              <a:t>radionice;</a:t>
            </a:r>
          </a:p>
          <a:p>
            <a:pPr lvl="0"/>
            <a:r>
              <a:rPr lang="sr-Latn-RS" sz="2400" dirty="0" smtClean="0"/>
              <a:t>školsko takmičenje.</a:t>
            </a:r>
            <a:endParaRPr lang="en-GB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501008"/>
            <a:ext cx="3298450" cy="216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Google Shape;80;p17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227700" y="5547725"/>
            <a:ext cx="1616926" cy="12126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757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0"/>
          <p:cNvSpPr txBox="1"/>
          <p:nvPr/>
        </p:nvSpPr>
        <p:spPr>
          <a:xfrm>
            <a:off x="698500" y="383540"/>
            <a:ext cx="44621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r-Cyrl-RS" altLang="en-US" sz="2800" b="1" dirty="0">
              <a:solidFill>
                <a:srgbClr val="4472C4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28346" y="6373503"/>
            <a:ext cx="1937982" cy="3411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1400" dirty="0">
                <a:solidFill>
                  <a:prstClr val="white"/>
                </a:solidFill>
              </a:rPr>
              <a:t>Škole za 21. vijek</a:t>
            </a:r>
            <a:endParaRPr lang="en-GB" sz="1400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pPr lvl="0"/>
            <a:r>
              <a:rPr lang="sr-Latn-RS" sz="3200" dirty="0" smtClean="0"/>
              <a:t/>
            </a:r>
            <a:br>
              <a:rPr lang="sr-Latn-RS" sz="3200" dirty="0" smtClean="0"/>
            </a:br>
            <a:r>
              <a:rPr lang="sr-Latn-RS" sz="3200" b="1" dirty="0" smtClean="0">
                <a:solidFill>
                  <a:srgbClr val="002060"/>
                </a:solidFill>
              </a:rPr>
              <a:t>Izazov </a:t>
            </a:r>
            <a:r>
              <a:rPr lang="sr-Latn-RS" sz="3200" b="1" dirty="0">
                <a:solidFill>
                  <a:srgbClr val="002060"/>
                </a:solidFill>
              </a:rPr>
              <a:t>i </a:t>
            </a:r>
            <a:r>
              <a:rPr lang="sr-Latn-RS" sz="3200" b="1" dirty="0" smtClean="0">
                <a:solidFill>
                  <a:srgbClr val="002060"/>
                </a:solidFill>
              </a:rPr>
              <a:t>prepreke</a:t>
            </a:r>
            <a:r>
              <a:rPr lang="en-GB" sz="3200" dirty="0">
                <a:solidFill>
                  <a:srgbClr val="002060"/>
                </a:solidFill>
              </a:rPr>
              <a:t/>
            </a:r>
            <a:br>
              <a:rPr lang="en-GB" sz="3200" dirty="0">
                <a:solidFill>
                  <a:srgbClr val="002060"/>
                </a:solidFill>
              </a:rPr>
            </a:br>
            <a:endParaRPr lang="en-GB" sz="3200" b="1" dirty="0">
              <a:solidFill>
                <a:srgbClr val="002060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idx="1"/>
          </p:nvPr>
        </p:nvSpPr>
        <p:spPr>
          <a:xfrm>
            <a:off x="453876" y="1052736"/>
            <a:ext cx="8229600" cy="4741987"/>
          </a:xfrm>
        </p:spPr>
        <p:txBody>
          <a:bodyPr>
            <a:normAutofit/>
          </a:bodyPr>
          <a:lstStyle/>
          <a:p>
            <a:r>
              <a:rPr lang="sr-Latn-RS" sz="2400" dirty="0" smtClean="0"/>
              <a:t>formiranje tima za rad na Projektu </a:t>
            </a:r>
          </a:p>
          <a:p>
            <a:r>
              <a:rPr lang="sr-Latn-RS" sz="2400" dirty="0" smtClean="0"/>
              <a:t>ideje za projekat i proces osmišljavanja projekta;</a:t>
            </a:r>
            <a:endParaRPr lang="sr-Latn-RS" sz="2400" b="1" dirty="0" smtClean="0">
              <a:solidFill>
                <a:schemeClr val="tx2">
                  <a:lumMod val="75000"/>
                </a:schemeClr>
              </a:solidFill>
              <a:latin typeface="Arial "/>
            </a:endParaRPr>
          </a:p>
          <a:p>
            <a:r>
              <a:rPr lang="sr-Latn-RS" sz="2400" dirty="0" smtClean="0"/>
              <a:t>podrška i pomoć kolega, roditelja, Uprave škole</a:t>
            </a:r>
            <a:r>
              <a:rPr lang="en-GB" sz="2400" dirty="0" smtClean="0"/>
              <a:t>, </a:t>
            </a:r>
            <a:r>
              <a:rPr lang="en-GB" sz="2400" dirty="0" err="1" smtClean="0"/>
              <a:t>lokalne</a:t>
            </a:r>
            <a:r>
              <a:rPr lang="en-GB" sz="2400" dirty="0" smtClean="0"/>
              <a:t> </a:t>
            </a:r>
            <a:r>
              <a:rPr lang="en-GB" sz="2400" dirty="0" err="1" smtClean="0"/>
              <a:t>zajednice</a:t>
            </a:r>
            <a:r>
              <a:rPr lang="sr-Latn-RS" sz="2400" dirty="0" smtClean="0"/>
              <a:t>;</a:t>
            </a:r>
            <a:endParaRPr lang="en-GB" sz="2400" dirty="0" smtClean="0"/>
          </a:p>
          <a:p>
            <a:pPr lvl="0"/>
            <a:r>
              <a:rPr lang="sr-Latn-RS" sz="2400" dirty="0" smtClean="0"/>
              <a:t>jezička igrica – finalni proizvod;</a:t>
            </a:r>
          </a:p>
          <a:p>
            <a:pPr marL="0" lvl="0" indent="0" algn="just">
              <a:buNone/>
            </a:pPr>
            <a:endParaRPr lang="en-GB" sz="2900" dirty="0">
              <a:solidFill>
                <a:schemeClr val="tx2"/>
              </a:solidFill>
            </a:endParaRPr>
          </a:p>
        </p:txBody>
      </p:sp>
      <p:pic>
        <p:nvPicPr>
          <p:cNvPr id="1028" name="Picture 4" descr="C:\Users\USER\Desktop\BRITANSKI\novi webinar\thumbnail_1-1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8146" y="3284984"/>
            <a:ext cx="3600400" cy="2653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USER\Desktop\BRITANSKI\novi webinar\USER_SCOPED_TEMP_DATA_orca_share_media153727304594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09263" y="2991337"/>
            <a:ext cx="2653066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Google Shape;80;p17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227700" y="5547725"/>
            <a:ext cx="1616926" cy="12126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84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0"/>
          <p:cNvSpPr txBox="1"/>
          <p:nvPr/>
        </p:nvSpPr>
        <p:spPr>
          <a:xfrm>
            <a:off x="698500" y="383540"/>
            <a:ext cx="44621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r-Cyrl-RS" altLang="en-US" sz="2800" b="1" dirty="0">
              <a:solidFill>
                <a:srgbClr val="4472C4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28346" y="6373503"/>
            <a:ext cx="1937982" cy="3411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1400" dirty="0">
                <a:solidFill>
                  <a:prstClr val="white"/>
                </a:solidFill>
              </a:rPr>
              <a:t>Škole za 21. vijek</a:t>
            </a:r>
            <a:endParaRPr lang="en-GB" sz="1400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pPr lvl="0"/>
            <a:r>
              <a:rPr lang="sr-Latn-RS" sz="3200" dirty="0" smtClean="0"/>
              <a:t/>
            </a:r>
            <a:br>
              <a:rPr lang="sr-Latn-RS" sz="3200" dirty="0" smtClean="0"/>
            </a:br>
            <a:r>
              <a:rPr lang="en-GB" sz="3200" b="1" dirty="0" smtClean="0">
                <a:solidFill>
                  <a:srgbClr val="002060"/>
                </a:solidFill>
              </a:rPr>
              <a:t>N</a:t>
            </a:r>
            <a:r>
              <a:rPr lang="sr-Latn-RS" sz="3200" b="1" dirty="0" smtClean="0">
                <a:solidFill>
                  <a:srgbClr val="002060"/>
                </a:solidFill>
              </a:rPr>
              <a:t>acionalno takmičenju </a:t>
            </a:r>
            <a:r>
              <a:rPr lang="sr-Latn-RS" sz="3200" b="1" dirty="0">
                <a:solidFill>
                  <a:srgbClr val="002060"/>
                </a:solidFill>
              </a:rPr>
              <a:t>u Podgorici</a:t>
            </a:r>
            <a:r>
              <a:rPr lang="en-GB" sz="3200" dirty="0">
                <a:solidFill>
                  <a:srgbClr val="002060"/>
                </a:solidFill>
              </a:rPr>
              <a:t/>
            </a:r>
            <a:br>
              <a:rPr lang="en-GB" sz="3200" dirty="0">
                <a:solidFill>
                  <a:srgbClr val="002060"/>
                </a:solidFill>
              </a:rPr>
            </a:br>
            <a:endParaRPr lang="en-GB" sz="3200" b="1" dirty="0">
              <a:solidFill>
                <a:srgbClr val="002060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idx="1"/>
          </p:nvPr>
        </p:nvSpPr>
        <p:spPr>
          <a:xfrm>
            <a:off x="453876" y="1340768"/>
            <a:ext cx="8229600" cy="4453955"/>
          </a:xfrm>
        </p:spPr>
        <p:txBody>
          <a:bodyPr>
            <a:normAutofit/>
          </a:bodyPr>
          <a:lstStyle/>
          <a:p>
            <a:r>
              <a:rPr lang="sr-Latn-RS" sz="2400" dirty="0" smtClean="0"/>
              <a:t>Predstavljanje projekta</a:t>
            </a:r>
            <a:r>
              <a:rPr lang="en-GB" sz="2400" dirty="0"/>
              <a:t> </a:t>
            </a:r>
            <a:r>
              <a:rPr lang="sr-Latn-RS" sz="2400" dirty="0" smtClean="0"/>
              <a:t>i </a:t>
            </a:r>
            <a:r>
              <a:rPr lang="en-GB" sz="2400" dirty="0" err="1" smtClean="0"/>
              <a:t>uspjeh</a:t>
            </a:r>
            <a:r>
              <a:rPr lang="en-GB" sz="2400" dirty="0" smtClean="0"/>
              <a:t> </a:t>
            </a:r>
            <a:r>
              <a:rPr lang="en-GB" sz="2400" dirty="0" err="1" smtClean="0"/>
              <a:t>na</a:t>
            </a:r>
            <a:r>
              <a:rPr lang="en-GB" sz="2400" dirty="0" smtClean="0"/>
              <a:t> </a:t>
            </a:r>
            <a:r>
              <a:rPr lang="en-GB" sz="2400" dirty="0" err="1" smtClean="0"/>
              <a:t>takmi</a:t>
            </a:r>
            <a:r>
              <a:rPr lang="sr-Latn-RS" sz="2400" dirty="0" smtClean="0"/>
              <a:t>č</a:t>
            </a:r>
            <a:r>
              <a:rPr lang="en-GB" sz="2400" dirty="0" err="1" smtClean="0"/>
              <a:t>enju</a:t>
            </a:r>
            <a:endParaRPr lang="en-GB" sz="2400" dirty="0"/>
          </a:p>
        </p:txBody>
      </p:sp>
      <p:pic>
        <p:nvPicPr>
          <p:cNvPr id="1028" name="Picture 4" descr="C:\Users\USER\Desktop\BRITANSKI\novi webinar\thumbnail_1-1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" y="1988840"/>
            <a:ext cx="3081411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899" y="1988840"/>
            <a:ext cx="4464496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Google Shape;80;p17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227700" y="5547725"/>
            <a:ext cx="1616926" cy="12126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225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227700" y="5547725"/>
            <a:ext cx="1616926" cy="121269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 Box 0"/>
          <p:cNvSpPr txBox="1"/>
          <p:nvPr/>
        </p:nvSpPr>
        <p:spPr>
          <a:xfrm>
            <a:off x="698500" y="383540"/>
            <a:ext cx="44621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r-Cyrl-RS" altLang="en-US" sz="2800" b="1" dirty="0">
              <a:solidFill>
                <a:srgbClr val="4472C4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28346" y="6373503"/>
            <a:ext cx="1937982" cy="3411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1400" dirty="0">
                <a:solidFill>
                  <a:prstClr val="white"/>
                </a:solidFill>
              </a:rPr>
              <a:t>Škole za 21. vijek</a:t>
            </a:r>
            <a:endParaRPr lang="en-GB" sz="1400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sr-Latn-ME" sz="3200" b="1" dirty="0">
                <a:solidFill>
                  <a:srgbClr val="002060"/>
                </a:solidFill>
                <a:latin typeface="Arial "/>
              </a:rPr>
              <a:t>Proces </a:t>
            </a:r>
            <a:r>
              <a:rPr lang="en-GB" sz="3200" b="1" dirty="0" err="1" smtClean="0">
                <a:solidFill>
                  <a:srgbClr val="002060"/>
                </a:solidFill>
                <a:latin typeface="Arial "/>
              </a:rPr>
              <a:t>modifikacije</a:t>
            </a:r>
            <a:r>
              <a:rPr lang="sr-Latn-ME" sz="3200" b="1" dirty="0" smtClean="0">
                <a:solidFill>
                  <a:srgbClr val="002060"/>
                </a:solidFill>
                <a:latin typeface="Arial "/>
              </a:rPr>
              <a:t> </a:t>
            </a:r>
            <a:r>
              <a:rPr lang="sr-Latn-ME" sz="3200" b="1" dirty="0">
                <a:solidFill>
                  <a:srgbClr val="002060"/>
                </a:solidFill>
                <a:latin typeface="Arial "/>
              </a:rPr>
              <a:t>modela  </a:t>
            </a:r>
            <a:r>
              <a:rPr lang="en-US" sz="3600" b="1" dirty="0">
                <a:solidFill>
                  <a:srgbClr val="00B1FF"/>
                </a:solidFill>
                <a:latin typeface="Arial "/>
              </a:rPr>
              <a:t/>
            </a:r>
            <a:br>
              <a:rPr lang="en-US" sz="3600" b="1" dirty="0">
                <a:solidFill>
                  <a:srgbClr val="00B1FF"/>
                </a:solidFill>
                <a:latin typeface="Arial "/>
              </a:rPr>
            </a:br>
            <a:endParaRPr lang="en-GB" sz="3200" b="1" dirty="0">
              <a:solidFill>
                <a:srgbClr val="002060"/>
              </a:solidFill>
            </a:endParaRPr>
          </a:p>
        </p:txBody>
      </p:sp>
      <p:pic>
        <p:nvPicPr>
          <p:cNvPr id="1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88840"/>
            <a:ext cx="3600400" cy="283909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" name="Picture 2" descr="C:\Users\racunar r\Downloads\34746475_311781526023255_333777645332332544_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103" y="1988840"/>
            <a:ext cx="3602150" cy="283909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829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227700" y="5547725"/>
            <a:ext cx="1616926" cy="121269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 Box 0"/>
          <p:cNvSpPr txBox="1"/>
          <p:nvPr/>
        </p:nvSpPr>
        <p:spPr>
          <a:xfrm>
            <a:off x="698500" y="383540"/>
            <a:ext cx="44621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r-Cyrl-RS" altLang="en-US" sz="2800" b="1" dirty="0">
              <a:solidFill>
                <a:srgbClr val="4472C4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28346" y="6373503"/>
            <a:ext cx="1937982" cy="3411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1400" dirty="0">
                <a:solidFill>
                  <a:prstClr val="white"/>
                </a:solidFill>
              </a:rPr>
              <a:t>Škole za 21. vijek</a:t>
            </a:r>
            <a:endParaRPr lang="en-GB" sz="1400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Autofit/>
          </a:bodyPr>
          <a:lstStyle/>
          <a:p>
            <a:r>
              <a:rPr lang="sr-Latn-RS" sz="3200" b="1" dirty="0" smtClean="0">
                <a:solidFill>
                  <a:srgbClr val="002060"/>
                </a:solidFill>
              </a:rPr>
              <a:t>Kompleksnost koda </a:t>
            </a:r>
            <a:endParaRPr lang="en-GB" sz="3200" b="1" dirty="0">
              <a:solidFill>
                <a:srgbClr val="002060"/>
              </a:solidFill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459911"/>
            <a:ext cx="4931622" cy="4668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0302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0"/>
          <p:cNvSpPr txBox="1"/>
          <p:nvPr/>
        </p:nvSpPr>
        <p:spPr>
          <a:xfrm>
            <a:off x="698500" y="383540"/>
            <a:ext cx="44621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r-Cyrl-RS" altLang="en-US" sz="2800" b="1" dirty="0">
              <a:solidFill>
                <a:srgbClr val="4472C4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28346" y="6373503"/>
            <a:ext cx="1937982" cy="3411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1400" dirty="0">
                <a:solidFill>
                  <a:prstClr val="white"/>
                </a:solidFill>
              </a:rPr>
              <a:t>Škole za 21. vijek</a:t>
            </a:r>
            <a:endParaRPr lang="en-GB" sz="1400" dirty="0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Autofit/>
          </a:bodyPr>
          <a:lstStyle/>
          <a:p>
            <a:r>
              <a:rPr lang="sr-Latn-RS" sz="3200" b="1" dirty="0" smtClean="0">
                <a:solidFill>
                  <a:srgbClr val="002060"/>
                </a:solidFill>
              </a:rPr>
              <a:t>Regionalno takmičenje</a:t>
            </a:r>
            <a:endParaRPr lang="en-GB" sz="3200" b="1" dirty="0">
              <a:solidFill>
                <a:srgbClr val="002060"/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idx="1"/>
          </p:nvPr>
        </p:nvSpPr>
        <p:spPr>
          <a:xfrm>
            <a:off x="395536" y="1124744"/>
            <a:ext cx="8352928" cy="4669979"/>
          </a:xfrm>
        </p:spPr>
        <p:txBody>
          <a:bodyPr>
            <a:normAutofit/>
          </a:bodyPr>
          <a:lstStyle/>
          <a:p>
            <a:r>
              <a:rPr lang="sr-Latn-RS" sz="2800" dirty="0" smtClean="0"/>
              <a:t>regionalno takmičenje u Beogradu;</a:t>
            </a:r>
          </a:p>
          <a:p>
            <a:r>
              <a:rPr lang="sr-Latn-RS" sz="2800" dirty="0" smtClean="0"/>
              <a:t>uspjeh ‒ </a:t>
            </a:r>
            <a:r>
              <a:rPr lang="en-GB" sz="2800" dirty="0" err="1" smtClean="0"/>
              <a:t>četvrto</a:t>
            </a:r>
            <a:r>
              <a:rPr lang="en-GB" sz="2800" dirty="0" smtClean="0"/>
              <a:t> </a:t>
            </a:r>
            <a:r>
              <a:rPr lang="en-GB" sz="2800" dirty="0" err="1"/>
              <a:t>mjesto</a:t>
            </a:r>
            <a:r>
              <a:rPr lang="en-GB" sz="2800" dirty="0" smtClean="0"/>
              <a:t>, i </a:t>
            </a:r>
            <a:r>
              <a:rPr lang="en-GB" sz="2800" dirty="0" err="1" smtClean="0"/>
              <a:t>specijaln</a:t>
            </a:r>
            <a:r>
              <a:rPr lang="sr-Latn-RS" sz="2800" dirty="0" smtClean="0"/>
              <a:t>a</a:t>
            </a:r>
            <a:r>
              <a:rPr lang="en-GB" sz="2800" dirty="0" smtClean="0"/>
              <a:t> </a:t>
            </a:r>
            <a:r>
              <a:rPr lang="en-GB" sz="2800" dirty="0" err="1" smtClean="0"/>
              <a:t>nagrad</a:t>
            </a:r>
            <a:r>
              <a:rPr lang="sr-Latn-RS" sz="2800" dirty="0" smtClean="0"/>
              <a:t>a</a:t>
            </a:r>
            <a:r>
              <a:rPr lang="en-GB" sz="2800" dirty="0" smtClean="0"/>
              <a:t> </a:t>
            </a:r>
            <a:r>
              <a:rPr lang="en-GB" sz="2800" dirty="0" err="1"/>
              <a:t>žirija</a:t>
            </a:r>
            <a:r>
              <a:rPr lang="en-GB" sz="2800" dirty="0"/>
              <a:t> </a:t>
            </a:r>
            <a:r>
              <a:rPr lang="en-GB" sz="2800" dirty="0" err="1"/>
              <a:t>za</a:t>
            </a:r>
            <a:r>
              <a:rPr lang="en-GB" sz="2800" dirty="0"/>
              <a:t> </a:t>
            </a:r>
            <a:r>
              <a:rPr lang="en-GB" sz="2800" dirty="0" smtClean="0"/>
              <a:t>rad „</a:t>
            </a:r>
            <a:r>
              <a:rPr lang="en-GB" sz="2800" dirty="0" err="1" smtClean="0"/>
              <a:t>Jezička</a:t>
            </a:r>
            <a:r>
              <a:rPr lang="en-GB" sz="2800" dirty="0" smtClean="0"/>
              <a:t> </a:t>
            </a:r>
            <a:r>
              <a:rPr lang="en-GB" sz="2800" dirty="0" err="1" smtClean="0"/>
              <a:t>igrica</a:t>
            </a:r>
            <a:r>
              <a:rPr lang="en-GB" sz="2800" dirty="0" smtClean="0"/>
              <a:t>“, </a:t>
            </a:r>
            <a:r>
              <a:rPr lang="en-GB" sz="2800" dirty="0" err="1" smtClean="0"/>
              <a:t>kao</a:t>
            </a:r>
            <a:r>
              <a:rPr lang="en-GB" sz="2800" dirty="0" smtClean="0"/>
              <a:t> </a:t>
            </a:r>
            <a:r>
              <a:rPr lang="en-GB" sz="2800" dirty="0" err="1" smtClean="0"/>
              <a:t>najkreativniji</a:t>
            </a:r>
            <a:r>
              <a:rPr lang="en-GB" sz="2800" dirty="0" smtClean="0"/>
              <a:t> </a:t>
            </a:r>
            <a:r>
              <a:rPr lang="en-GB" sz="2800" dirty="0"/>
              <a:t>i </a:t>
            </a:r>
            <a:r>
              <a:rPr lang="sr-Latn-RS" sz="2800" dirty="0" smtClean="0"/>
              <a:t>naji</a:t>
            </a:r>
            <a:r>
              <a:rPr lang="en-GB" sz="2800" dirty="0" err="1" smtClean="0"/>
              <a:t>spirativniji</a:t>
            </a:r>
            <a:r>
              <a:rPr lang="en-GB" sz="2800" dirty="0" smtClean="0"/>
              <a:t> </a:t>
            </a:r>
            <a:r>
              <a:rPr lang="en-GB" sz="2800" dirty="0" err="1" smtClean="0"/>
              <a:t>projekat</a:t>
            </a:r>
            <a:r>
              <a:rPr lang="en-GB" sz="2800" dirty="0" smtClean="0"/>
              <a:t> </a:t>
            </a:r>
            <a:r>
              <a:rPr lang="en-GB" sz="2800" dirty="0" err="1"/>
              <a:t>predstavljen</a:t>
            </a:r>
            <a:r>
              <a:rPr lang="en-GB" sz="2800" dirty="0"/>
              <a:t> </a:t>
            </a:r>
            <a:r>
              <a:rPr lang="en-GB" sz="2800" dirty="0" err="1"/>
              <a:t>na</a:t>
            </a:r>
            <a:r>
              <a:rPr lang="en-GB" sz="2800" dirty="0"/>
              <a:t> </a:t>
            </a:r>
            <a:r>
              <a:rPr lang="en-GB" sz="2800" dirty="0" err="1" smtClean="0"/>
              <a:t>takmičenju</a:t>
            </a:r>
            <a:r>
              <a:rPr lang="sr-Latn-RS" sz="2800" dirty="0" smtClean="0"/>
              <a:t>.</a:t>
            </a:r>
            <a:endParaRPr lang="en-GB" sz="28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115953"/>
            <a:ext cx="3888432" cy="2905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USER\Desktop\BRITANSKI\novi webinar\34889026_1740778799369306_4734077420833865728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115953"/>
            <a:ext cx="3672408" cy="2905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Google Shape;80;p17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227700" y="5547725"/>
            <a:ext cx="1616926" cy="12126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547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 smtClean="0"/>
              <a:t>Promocija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824399"/>
            <a:ext cx="2880320" cy="2409130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052736"/>
            <a:ext cx="2919214" cy="2364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C:\Users\USER\Desktop\BRITANSKI\novi webinar\USER_SCOPED_TEMP_DATA_orca_share_media153727303903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263" y="3789039"/>
            <a:ext cx="3024336" cy="243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SER\Desktop\BRITANSKI\novi webinar\unnamed (1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16" y="3789040"/>
            <a:ext cx="2520280" cy="2436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USER\Desktop\BRITANSKI\Capture 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1466" y="1052736"/>
            <a:ext cx="2851013" cy="2364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17525"/>
            <a:ext cx="2736304" cy="2435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Google Shape;80;p17"/>
          <p:cNvPicPr preferRelativeResize="0"/>
          <p:nvPr/>
        </p:nvPicPr>
        <p:blipFill>
          <a:blip r:embed="rId8"/>
          <a:stretch>
            <a:fillRect/>
          </a:stretch>
        </p:blipFill>
        <p:spPr>
          <a:xfrm>
            <a:off x="227700" y="5547725"/>
            <a:ext cx="1616926" cy="12126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176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43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ritish Council_Presentation Blue">
  <a:themeElements>
    <a:clrScheme name="British Council Blue">
      <a:dk1>
        <a:sysClr val="windowText" lastClr="000000"/>
      </a:dk1>
      <a:lt1>
        <a:sysClr val="window" lastClr="FFFFFF"/>
      </a:lt1>
      <a:dk2>
        <a:srgbClr val="1EAEE5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21st Century School - School leaders.potx" id="{5FCE04A2-55DB-4AAB-8AA8-5B3F5DFD163A}" vid="{E6389065-5924-4140-8357-03305ADF5089}"/>
    </a:ext>
  </a:extLst>
</a:theme>
</file>

<file path=ppt/theme/theme3.xml><?xml version="1.0" encoding="utf-8"?>
<a:theme xmlns:a="http://schemas.openxmlformats.org/drawingml/2006/main" name="2_British Council_Presentation Blue">
  <a:themeElements>
    <a:clrScheme name="British Council Blue">
      <a:dk1>
        <a:sysClr val="windowText" lastClr="000000"/>
      </a:dk1>
      <a:lt1>
        <a:sysClr val="window" lastClr="FFFFFF"/>
      </a:lt1>
      <a:dk2>
        <a:srgbClr val="1EAEE5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21st Century School - School leaders.potx" id="{5FCE04A2-55DB-4AAB-8AA8-5B3F5DFD163A}" vid="{E6389065-5924-4140-8357-03305ADF5089}"/>
    </a:ext>
  </a:extLst>
</a:theme>
</file>

<file path=ppt/theme/theme4.xml><?xml version="1.0" encoding="utf-8"?>
<a:theme xmlns:a="http://schemas.openxmlformats.org/drawingml/2006/main" name="15_British Council_Presentation Blue">
  <a:themeElements>
    <a:clrScheme name="British Council Blue">
      <a:dk1>
        <a:sysClr val="windowText" lastClr="000000"/>
      </a:dk1>
      <a:lt1>
        <a:sysClr val="window" lastClr="FFFFFF"/>
      </a:lt1>
      <a:dk2>
        <a:srgbClr val="1EAEE5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6907</TotalTime>
  <Words>280</Words>
  <Application>Microsoft Office PowerPoint</Application>
  <PresentationFormat>On-screen Show (4:3)</PresentationFormat>
  <Paragraphs>55</Paragraphs>
  <Slides>13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Office Theme</vt:lpstr>
      <vt:lpstr>British Council_Presentation Blue</vt:lpstr>
      <vt:lpstr>2_British Council_Presentation Blue</vt:lpstr>
      <vt:lpstr>15_British Council_Presentation Blue</vt:lpstr>
      <vt:lpstr>   Škole za 21. vijek Vebinar: OD IDEJE DO REALIZACIJE Kako osmisliti u nastavi primjenljiv micro:bit projekat Voditelji: Milena Kuč, prof. crnogorskog jezika                    Elza Numanović, prof. razredne nastave  </vt:lpstr>
      <vt:lpstr>Aktivnosti nakon obuke</vt:lpstr>
      <vt:lpstr> Izazov i prepreke </vt:lpstr>
      <vt:lpstr> Nacionalno takmičenju u Podgorici </vt:lpstr>
      <vt:lpstr>Proces modifikacije modela   </vt:lpstr>
      <vt:lpstr>Kompleksnost koda </vt:lpstr>
      <vt:lpstr>Regionalno takmičenje</vt:lpstr>
      <vt:lpstr>Promocija </vt:lpstr>
      <vt:lpstr>PowerPoint Presentation</vt:lpstr>
      <vt:lpstr>MICROSOFT MAKECODE  https://microbit.org  https://makecode.microbit.org      </vt:lpstr>
      <vt:lpstr>Šta smo uradili? </vt:lpstr>
      <vt:lpstr>PowerPoint Presentation</vt:lpstr>
      <vt:lpstr>Šta smo postigli?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Primjena Micro:bita u nastavi predmeta Crnogorski - srpski, bosanski i hrvatski jezik i književnost</dc:title>
  <dc:creator>Windows User</dc:creator>
  <cp:lastModifiedBy>Windows User</cp:lastModifiedBy>
  <cp:revision>163</cp:revision>
  <dcterms:created xsi:type="dcterms:W3CDTF">2020-05-14T21:00:08Z</dcterms:created>
  <dcterms:modified xsi:type="dcterms:W3CDTF">2020-06-15T15:53:52Z</dcterms:modified>
</cp:coreProperties>
</file>